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4"/>
  </p:notesMasterIdLst>
  <p:handoutMasterIdLst>
    <p:handoutMasterId r:id="rId55"/>
  </p:handoutMasterIdLst>
  <p:sldIdLst>
    <p:sldId id="422" r:id="rId2"/>
    <p:sldId id="356" r:id="rId3"/>
    <p:sldId id="357" r:id="rId4"/>
    <p:sldId id="358" r:id="rId5"/>
    <p:sldId id="369" r:id="rId6"/>
    <p:sldId id="360" r:id="rId7"/>
    <p:sldId id="411" r:id="rId8"/>
    <p:sldId id="412" r:id="rId9"/>
    <p:sldId id="413" r:id="rId10"/>
    <p:sldId id="414" r:id="rId11"/>
    <p:sldId id="415" r:id="rId12"/>
    <p:sldId id="419" r:id="rId13"/>
    <p:sldId id="420" r:id="rId14"/>
    <p:sldId id="421" r:id="rId15"/>
    <p:sldId id="370" r:id="rId16"/>
    <p:sldId id="372" r:id="rId17"/>
    <p:sldId id="373" r:id="rId18"/>
    <p:sldId id="374" r:id="rId19"/>
    <p:sldId id="375" r:id="rId20"/>
    <p:sldId id="376" r:id="rId21"/>
    <p:sldId id="342" r:id="rId22"/>
    <p:sldId id="377" r:id="rId23"/>
    <p:sldId id="378" r:id="rId24"/>
    <p:sldId id="379" r:id="rId25"/>
    <p:sldId id="380" r:id="rId26"/>
    <p:sldId id="381" r:id="rId27"/>
    <p:sldId id="382" r:id="rId28"/>
    <p:sldId id="383" r:id="rId29"/>
    <p:sldId id="384" r:id="rId30"/>
    <p:sldId id="385" r:id="rId31"/>
    <p:sldId id="386" r:id="rId32"/>
    <p:sldId id="387" r:id="rId33"/>
    <p:sldId id="394" r:id="rId34"/>
    <p:sldId id="388" r:id="rId35"/>
    <p:sldId id="398" r:id="rId36"/>
    <p:sldId id="390" r:id="rId37"/>
    <p:sldId id="389" r:id="rId38"/>
    <p:sldId id="393" r:id="rId39"/>
    <p:sldId id="395" r:id="rId40"/>
    <p:sldId id="396" r:id="rId41"/>
    <p:sldId id="399" r:id="rId42"/>
    <p:sldId id="410" r:id="rId43"/>
    <p:sldId id="402" r:id="rId44"/>
    <p:sldId id="403" r:id="rId45"/>
    <p:sldId id="404" r:id="rId46"/>
    <p:sldId id="405" r:id="rId47"/>
    <p:sldId id="406" r:id="rId48"/>
    <p:sldId id="407" r:id="rId49"/>
    <p:sldId id="408" r:id="rId50"/>
    <p:sldId id="409" r:id="rId51"/>
    <p:sldId id="400" r:id="rId52"/>
    <p:sldId id="270" r:id="rId53"/>
  </p:sldIdLst>
  <p:sldSz cx="9144000" cy="5143500" type="screen16x9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>
      <p:cViewPr varScale="1">
        <p:scale>
          <a:sx n="111" d="100"/>
          <a:sy n="111" d="100"/>
        </p:scale>
        <p:origin x="804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656"/>
    </p:cViewPr>
  </p:sorterViewPr>
  <p:notesViewPr>
    <p:cSldViewPr>
      <p:cViewPr varScale="1">
        <p:scale>
          <a:sx n="59" d="100"/>
          <a:sy n="59" d="100"/>
        </p:scale>
        <p:origin x="-702" y="-6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575B533B-03BC-E856-543B-DDB68F1E28D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Times New Roman" pitchFamily="-11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43704EE7-92B3-319D-A5FE-EF6060F5CA4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Times New Roman" pitchFamily="-11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4756" name="Rectangle 4">
            <a:extLst>
              <a:ext uri="{FF2B5EF4-FFF2-40B4-BE49-F238E27FC236}">
                <a16:creationId xmlns:a16="http://schemas.microsoft.com/office/drawing/2014/main" id="{5C3C44D2-1C28-F269-2B08-B724FAA9FCB4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Times New Roman" pitchFamily="-11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4757" name="Rectangle 5">
            <a:extLst>
              <a:ext uri="{FF2B5EF4-FFF2-40B4-BE49-F238E27FC236}">
                <a16:creationId xmlns:a16="http://schemas.microsoft.com/office/drawing/2014/main" id="{FBF7B28F-B7AC-A6B4-F5AD-85F0F2F8A12E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995991CE-520A-47DB-8B2F-8B2C25652F1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FA2DDF5-C958-9141-134A-9B63E8DE5B8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Times New Roman" pitchFamily="-11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2F0F4531-5514-E11B-C138-756E7FD8575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Times New Roman" pitchFamily="-11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E7CDABB7-C1CD-74E7-DDD0-F7FD7B8FD4B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F8A85038-D545-D91C-649E-548E42D9BA0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B9A97089-5D4B-CF99-9AA7-96EE117C5A68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Times New Roman" pitchFamily="-11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9EF5F5D7-4F40-6BEB-FD54-33D7E2D77F3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fld id="{7051067F-F09F-4D43-B49C-A9F5FE95C067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1" charset="0"/>
        <a:ea typeface="MS PGothic" panose="020B0600070205080204" pitchFamily="34" charset="-128"/>
        <a:cs typeface="ＭＳ Ｐゴシック" panose="020B0600070205080204" pitchFamily="34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1" charset="0"/>
        <a:ea typeface="MS PGothic" panose="020B0600070205080204" pitchFamily="34" charset="-128"/>
        <a:cs typeface="ＭＳ Ｐゴシック" panose="020B0600070205080204" pitchFamily="34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1" charset="0"/>
        <a:ea typeface="MS PGothic" panose="020B0600070205080204" pitchFamily="34" charset="-128"/>
        <a:cs typeface="ＭＳ Ｐゴシック" panose="020B0600070205080204" pitchFamily="34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1" charset="0"/>
        <a:ea typeface="MS PGothic" panose="020B0600070205080204" pitchFamily="34" charset="-128"/>
        <a:cs typeface="ＭＳ Ｐゴシック" panose="020B0600070205080204" pitchFamily="34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1" charset="0"/>
        <a:ea typeface="MS PGothic" panose="020B0600070205080204" pitchFamily="34" charset="-128"/>
        <a:cs typeface="ＭＳ Ｐゴシック" panose="020B0600070205080204" pitchFamily="34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>
            <a:extLst>
              <a:ext uri="{FF2B5EF4-FFF2-40B4-BE49-F238E27FC236}">
                <a16:creationId xmlns:a16="http://schemas.microsoft.com/office/drawing/2014/main" id="{498F1534-B6BF-7AA4-6177-50D47A49F72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2388" cy="3600450"/>
          </a:xfrm>
          <a:ln/>
        </p:spPr>
      </p:sp>
      <p:sp>
        <p:nvSpPr>
          <p:cNvPr id="16386" name="Rectangle 3">
            <a:extLst>
              <a:ext uri="{FF2B5EF4-FFF2-40B4-BE49-F238E27FC236}">
                <a16:creationId xmlns:a16="http://schemas.microsoft.com/office/drawing/2014/main" id="{3E4BB81C-E5B5-D399-B17C-A4B717C769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>
            <a:extLst>
              <a:ext uri="{FF2B5EF4-FFF2-40B4-BE49-F238E27FC236}">
                <a16:creationId xmlns:a16="http://schemas.microsoft.com/office/drawing/2014/main" id="{BF4667A6-FFA4-BC85-0B42-9D18FDB173D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6" name="Notes Placeholder 2">
            <a:extLst>
              <a:ext uri="{FF2B5EF4-FFF2-40B4-BE49-F238E27FC236}">
                <a16:creationId xmlns:a16="http://schemas.microsoft.com/office/drawing/2014/main" id="{3041378C-EFDA-650D-EFF5-DD2147F06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7107" name="Slide Number Placeholder 3">
            <a:extLst>
              <a:ext uri="{FF2B5EF4-FFF2-40B4-BE49-F238E27FC236}">
                <a16:creationId xmlns:a16="http://schemas.microsoft.com/office/drawing/2014/main" id="{E080E561-DB59-D10D-4023-B9BEAB45AC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5CCE33D-F46A-4584-9691-F22B4FCC9234}" type="slidenum">
              <a:rPr lang="en-US" altLang="en-US" sz="1300"/>
              <a:pPr>
                <a:spcBef>
                  <a:spcPct val="0"/>
                </a:spcBef>
              </a:pPr>
              <a:t>10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>
            <a:extLst>
              <a:ext uri="{FF2B5EF4-FFF2-40B4-BE49-F238E27FC236}">
                <a16:creationId xmlns:a16="http://schemas.microsoft.com/office/drawing/2014/main" id="{BD42F7B6-B1D5-1C94-94C4-EA0A6A3298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4" name="Notes Placeholder 2">
            <a:extLst>
              <a:ext uri="{FF2B5EF4-FFF2-40B4-BE49-F238E27FC236}">
                <a16:creationId xmlns:a16="http://schemas.microsoft.com/office/drawing/2014/main" id="{7B1F3A48-05F7-9E63-868E-1A3E4CC75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9155" name="Slide Number Placeholder 3">
            <a:extLst>
              <a:ext uri="{FF2B5EF4-FFF2-40B4-BE49-F238E27FC236}">
                <a16:creationId xmlns:a16="http://schemas.microsoft.com/office/drawing/2014/main" id="{D68F0C65-9CAF-6220-92A0-5D5792317E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229FD6E-1065-40FC-8361-10CDBB660DD3}" type="slidenum">
              <a:rPr lang="en-US" altLang="en-US" sz="1300"/>
              <a:pPr>
                <a:spcBef>
                  <a:spcPct val="0"/>
                </a:spcBef>
              </a:pPr>
              <a:t>11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Image Placeholder 1">
            <a:extLst>
              <a:ext uri="{FF2B5EF4-FFF2-40B4-BE49-F238E27FC236}">
                <a16:creationId xmlns:a16="http://schemas.microsoft.com/office/drawing/2014/main" id="{704AED8D-B73D-68AC-FFBA-746734534A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2" name="Notes Placeholder 2">
            <a:extLst>
              <a:ext uri="{FF2B5EF4-FFF2-40B4-BE49-F238E27FC236}">
                <a16:creationId xmlns:a16="http://schemas.microsoft.com/office/drawing/2014/main" id="{98B1A1CC-2BB2-4E04-5C9A-D265F0AB00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1203" name="Slide Number Placeholder 3">
            <a:extLst>
              <a:ext uri="{FF2B5EF4-FFF2-40B4-BE49-F238E27FC236}">
                <a16:creationId xmlns:a16="http://schemas.microsoft.com/office/drawing/2014/main" id="{8C3F27F5-A17A-619B-0BD0-42CF9C72D2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B33EFEF-1589-4802-9056-6ABFA82BDAFD}" type="slidenum">
              <a:rPr lang="en-US" altLang="en-US" sz="1300"/>
              <a:pPr>
                <a:spcBef>
                  <a:spcPct val="0"/>
                </a:spcBef>
              </a:pPr>
              <a:t>12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Slide Image Placeholder 1">
            <a:extLst>
              <a:ext uri="{FF2B5EF4-FFF2-40B4-BE49-F238E27FC236}">
                <a16:creationId xmlns:a16="http://schemas.microsoft.com/office/drawing/2014/main" id="{EE571242-33B7-E94E-244F-23D8213E207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0" name="Notes Placeholder 2">
            <a:extLst>
              <a:ext uri="{FF2B5EF4-FFF2-40B4-BE49-F238E27FC236}">
                <a16:creationId xmlns:a16="http://schemas.microsoft.com/office/drawing/2014/main" id="{98DA1FE7-ECB5-2982-CCCA-245783FAD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3251" name="Slide Number Placeholder 3">
            <a:extLst>
              <a:ext uri="{FF2B5EF4-FFF2-40B4-BE49-F238E27FC236}">
                <a16:creationId xmlns:a16="http://schemas.microsoft.com/office/drawing/2014/main" id="{1E92DD7A-BA79-F6ED-65E1-B393AEB6E9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16D99E0-57F6-4E39-B6A3-EBF37303BA94}" type="slidenum">
              <a:rPr lang="en-US" altLang="en-US" sz="1300"/>
              <a:pPr>
                <a:spcBef>
                  <a:spcPct val="0"/>
                </a:spcBef>
              </a:pPr>
              <a:t>13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>
            <a:extLst>
              <a:ext uri="{FF2B5EF4-FFF2-40B4-BE49-F238E27FC236}">
                <a16:creationId xmlns:a16="http://schemas.microsoft.com/office/drawing/2014/main" id="{7EF557EC-308E-4991-F238-36118172FB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8" name="Notes Placeholder 2">
            <a:extLst>
              <a:ext uri="{FF2B5EF4-FFF2-40B4-BE49-F238E27FC236}">
                <a16:creationId xmlns:a16="http://schemas.microsoft.com/office/drawing/2014/main" id="{358438FF-27D6-F6ED-66F7-2C0BE5D8F8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id="{48EF7BDE-E3AB-1B38-C5DF-7E8ADEEB53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F2AAAF4-912D-4E97-8A7A-A704A0E061A9}" type="slidenum">
              <a:rPr lang="en-US" altLang="en-US" sz="1300"/>
              <a:pPr>
                <a:spcBef>
                  <a:spcPct val="0"/>
                </a:spcBef>
              </a:pPr>
              <a:t>14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>
            <a:extLst>
              <a:ext uri="{FF2B5EF4-FFF2-40B4-BE49-F238E27FC236}">
                <a16:creationId xmlns:a16="http://schemas.microsoft.com/office/drawing/2014/main" id="{BA8BC269-51B8-197B-A139-84AB892B108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6" name="Notes Placeholder 2">
            <a:extLst>
              <a:ext uri="{FF2B5EF4-FFF2-40B4-BE49-F238E27FC236}">
                <a16:creationId xmlns:a16="http://schemas.microsoft.com/office/drawing/2014/main" id="{11CA4FA9-957B-ED9B-61A7-BF404B33D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D0666F34-FCF1-8755-10B3-97490DF84D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FDBEAFD-D38D-4BE5-A931-D616BC5B69D7}" type="slidenum">
              <a:rPr lang="en-US" altLang="en-US" sz="1300"/>
              <a:pPr>
                <a:spcBef>
                  <a:spcPct val="0"/>
                </a:spcBef>
              </a:pPr>
              <a:t>15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Slide Image Placeholder 1">
            <a:extLst>
              <a:ext uri="{FF2B5EF4-FFF2-40B4-BE49-F238E27FC236}">
                <a16:creationId xmlns:a16="http://schemas.microsoft.com/office/drawing/2014/main" id="{62303E2E-99AA-3F55-FA17-F902906E5E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4" name="Notes Placeholder 2">
            <a:extLst>
              <a:ext uri="{FF2B5EF4-FFF2-40B4-BE49-F238E27FC236}">
                <a16:creationId xmlns:a16="http://schemas.microsoft.com/office/drawing/2014/main" id="{B4DC2196-1825-44E4-635C-362A8242FC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59395" name="Slide Number Placeholder 3">
            <a:extLst>
              <a:ext uri="{FF2B5EF4-FFF2-40B4-BE49-F238E27FC236}">
                <a16:creationId xmlns:a16="http://schemas.microsoft.com/office/drawing/2014/main" id="{346A826B-449B-B9B9-DBD8-D96CADA2C3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710321A-5597-4AD7-BE9C-D7BE26F83E43}" type="slidenum">
              <a:rPr lang="en-US" altLang="en-US" sz="1300"/>
              <a:pPr>
                <a:spcBef>
                  <a:spcPct val="0"/>
                </a:spcBef>
              </a:pPr>
              <a:t>16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Image Placeholder 1">
            <a:extLst>
              <a:ext uri="{FF2B5EF4-FFF2-40B4-BE49-F238E27FC236}">
                <a16:creationId xmlns:a16="http://schemas.microsoft.com/office/drawing/2014/main" id="{B4A9C520-6249-2E79-A12C-D744D496BB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2" name="Notes Placeholder 2">
            <a:extLst>
              <a:ext uri="{FF2B5EF4-FFF2-40B4-BE49-F238E27FC236}">
                <a16:creationId xmlns:a16="http://schemas.microsoft.com/office/drawing/2014/main" id="{C032B51F-221F-438E-12DD-98F8C99E7A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43" name="Slide Number Placeholder 3">
            <a:extLst>
              <a:ext uri="{FF2B5EF4-FFF2-40B4-BE49-F238E27FC236}">
                <a16:creationId xmlns:a16="http://schemas.microsoft.com/office/drawing/2014/main" id="{50B82E60-F712-412F-73A0-8C4040E3C2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5879EB7-788F-4CCE-AF35-5D9C0D66B679}" type="slidenum">
              <a:rPr lang="en-US" altLang="en-US" sz="1300"/>
              <a:pPr>
                <a:spcBef>
                  <a:spcPct val="0"/>
                </a:spcBef>
              </a:pPr>
              <a:t>17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Image Placeholder 1">
            <a:extLst>
              <a:ext uri="{FF2B5EF4-FFF2-40B4-BE49-F238E27FC236}">
                <a16:creationId xmlns:a16="http://schemas.microsoft.com/office/drawing/2014/main" id="{E76ED224-5B32-776C-30F9-587AA915CD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0" name="Notes Placeholder 2">
            <a:extLst>
              <a:ext uri="{FF2B5EF4-FFF2-40B4-BE49-F238E27FC236}">
                <a16:creationId xmlns:a16="http://schemas.microsoft.com/office/drawing/2014/main" id="{44FDCB91-131C-E2A4-93C5-55BEA1A64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3491" name="Slide Number Placeholder 3">
            <a:extLst>
              <a:ext uri="{FF2B5EF4-FFF2-40B4-BE49-F238E27FC236}">
                <a16:creationId xmlns:a16="http://schemas.microsoft.com/office/drawing/2014/main" id="{C6238BBE-CE9A-825D-A0CD-ABF015AC5A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B8122E5-E2FC-405E-A9AD-2E6B87F2F9ED}" type="slidenum">
              <a:rPr lang="en-US" altLang="en-US" sz="1300"/>
              <a:pPr>
                <a:spcBef>
                  <a:spcPct val="0"/>
                </a:spcBef>
              </a:pPr>
              <a:t>18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Image Placeholder 1">
            <a:extLst>
              <a:ext uri="{FF2B5EF4-FFF2-40B4-BE49-F238E27FC236}">
                <a16:creationId xmlns:a16="http://schemas.microsoft.com/office/drawing/2014/main" id="{A7487952-76FD-6D2F-2844-D34EC3A0E15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8" name="Notes Placeholder 2">
            <a:extLst>
              <a:ext uri="{FF2B5EF4-FFF2-40B4-BE49-F238E27FC236}">
                <a16:creationId xmlns:a16="http://schemas.microsoft.com/office/drawing/2014/main" id="{A42ADDCA-2992-6507-DDB9-99EDBC2C48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5539" name="Slide Number Placeholder 3">
            <a:extLst>
              <a:ext uri="{FF2B5EF4-FFF2-40B4-BE49-F238E27FC236}">
                <a16:creationId xmlns:a16="http://schemas.microsoft.com/office/drawing/2014/main" id="{BB6ED9D5-EEC6-DF15-4213-79210E5BD2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D936679-84BE-46CA-A7F7-EA88DCEC5B49}" type="slidenum">
              <a:rPr lang="en-US" altLang="en-US" sz="1300"/>
              <a:pPr>
                <a:spcBef>
                  <a:spcPct val="0"/>
                </a:spcBef>
              </a:pPr>
              <a:t>19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>
            <a:extLst>
              <a:ext uri="{FF2B5EF4-FFF2-40B4-BE49-F238E27FC236}">
                <a16:creationId xmlns:a16="http://schemas.microsoft.com/office/drawing/2014/main" id="{92CEC1D5-8F1E-7F45-8018-D11483B8A3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2" name="Notes Placeholder 2">
            <a:extLst>
              <a:ext uri="{FF2B5EF4-FFF2-40B4-BE49-F238E27FC236}">
                <a16:creationId xmlns:a16="http://schemas.microsoft.com/office/drawing/2014/main" id="{E1C245F0-7446-1EA3-1FE4-921BF889A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0723" name="Slide Number Placeholder 3">
            <a:extLst>
              <a:ext uri="{FF2B5EF4-FFF2-40B4-BE49-F238E27FC236}">
                <a16:creationId xmlns:a16="http://schemas.microsoft.com/office/drawing/2014/main" id="{98438444-335A-A33E-FE71-C3F4FBB3F6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2D3AD05-5375-4C44-B30F-986E98E9900B}" type="slidenum">
              <a:rPr lang="en-US" altLang="en-US" sz="1300"/>
              <a:pPr>
                <a:spcBef>
                  <a:spcPct val="0"/>
                </a:spcBef>
              </a:pPr>
              <a:t>2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Slide Image Placeholder 1">
            <a:extLst>
              <a:ext uri="{FF2B5EF4-FFF2-40B4-BE49-F238E27FC236}">
                <a16:creationId xmlns:a16="http://schemas.microsoft.com/office/drawing/2014/main" id="{2CD85D7E-5B7E-DE6E-AD83-879448D3C6E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6" name="Notes Placeholder 2">
            <a:extLst>
              <a:ext uri="{FF2B5EF4-FFF2-40B4-BE49-F238E27FC236}">
                <a16:creationId xmlns:a16="http://schemas.microsoft.com/office/drawing/2014/main" id="{B6A45A6E-586F-F61D-454C-9BB939BBD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7587" name="Slide Number Placeholder 3">
            <a:extLst>
              <a:ext uri="{FF2B5EF4-FFF2-40B4-BE49-F238E27FC236}">
                <a16:creationId xmlns:a16="http://schemas.microsoft.com/office/drawing/2014/main" id="{DA1B3D40-01B0-7790-17BE-56EFBA06F9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ACEB809-9039-4BFD-AA64-403A5CDEBD32}" type="slidenum">
              <a:rPr lang="en-US" altLang="en-US" sz="1300"/>
              <a:pPr>
                <a:spcBef>
                  <a:spcPct val="0"/>
                </a:spcBef>
              </a:pPr>
              <a:t>20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Slide Image Placeholder 1">
            <a:extLst>
              <a:ext uri="{FF2B5EF4-FFF2-40B4-BE49-F238E27FC236}">
                <a16:creationId xmlns:a16="http://schemas.microsoft.com/office/drawing/2014/main" id="{80E70FA6-AC99-FB7B-43E3-1AACA57DBE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4" name="Notes Placeholder 2">
            <a:extLst>
              <a:ext uri="{FF2B5EF4-FFF2-40B4-BE49-F238E27FC236}">
                <a16:creationId xmlns:a16="http://schemas.microsoft.com/office/drawing/2014/main" id="{E55CFABF-240E-F82D-A502-B16977774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9635" name="Slide Number Placeholder 3">
            <a:extLst>
              <a:ext uri="{FF2B5EF4-FFF2-40B4-BE49-F238E27FC236}">
                <a16:creationId xmlns:a16="http://schemas.microsoft.com/office/drawing/2014/main" id="{CC161016-BF22-38EB-645A-DC9D49575B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E8CA63C-1B3A-403F-976C-5AA181518C40}" type="slidenum">
              <a:rPr lang="en-US" altLang="en-US" sz="1300"/>
              <a:pPr>
                <a:spcBef>
                  <a:spcPct val="0"/>
                </a:spcBef>
              </a:pPr>
              <a:t>21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Slide Image Placeholder 1">
            <a:extLst>
              <a:ext uri="{FF2B5EF4-FFF2-40B4-BE49-F238E27FC236}">
                <a16:creationId xmlns:a16="http://schemas.microsoft.com/office/drawing/2014/main" id="{8EDB55D3-9157-6666-8FCB-1A5DC4AE75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2" name="Notes Placeholder 2">
            <a:extLst>
              <a:ext uri="{FF2B5EF4-FFF2-40B4-BE49-F238E27FC236}">
                <a16:creationId xmlns:a16="http://schemas.microsoft.com/office/drawing/2014/main" id="{974F1A69-6D49-57D7-18AE-92F81FDC7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1683" name="Slide Number Placeholder 3">
            <a:extLst>
              <a:ext uri="{FF2B5EF4-FFF2-40B4-BE49-F238E27FC236}">
                <a16:creationId xmlns:a16="http://schemas.microsoft.com/office/drawing/2014/main" id="{D41DC464-18A6-FEC6-5582-FC500EBA5A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37B3893-3B0D-4A50-8D21-F959AEA2909C}" type="slidenum">
              <a:rPr lang="en-US" altLang="en-US" sz="1300"/>
              <a:pPr>
                <a:spcBef>
                  <a:spcPct val="0"/>
                </a:spcBef>
              </a:pPr>
              <a:t>22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Slide Image Placeholder 1">
            <a:extLst>
              <a:ext uri="{FF2B5EF4-FFF2-40B4-BE49-F238E27FC236}">
                <a16:creationId xmlns:a16="http://schemas.microsoft.com/office/drawing/2014/main" id="{301DC1C6-8FAF-1356-B4F7-79DF5DBAF3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0" name="Notes Placeholder 2">
            <a:extLst>
              <a:ext uri="{FF2B5EF4-FFF2-40B4-BE49-F238E27FC236}">
                <a16:creationId xmlns:a16="http://schemas.microsoft.com/office/drawing/2014/main" id="{45CBE578-F134-B93A-4EF4-24F547BED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3731" name="Slide Number Placeholder 3">
            <a:extLst>
              <a:ext uri="{FF2B5EF4-FFF2-40B4-BE49-F238E27FC236}">
                <a16:creationId xmlns:a16="http://schemas.microsoft.com/office/drawing/2014/main" id="{A8A88417-99B8-D803-29FD-98BFDE1B5F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8427887-C754-464E-962E-20702BD2AA4A}" type="slidenum">
              <a:rPr lang="en-US" altLang="en-US" sz="1300"/>
              <a:pPr>
                <a:spcBef>
                  <a:spcPct val="0"/>
                </a:spcBef>
              </a:pPr>
              <a:t>23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Slide Image Placeholder 1">
            <a:extLst>
              <a:ext uri="{FF2B5EF4-FFF2-40B4-BE49-F238E27FC236}">
                <a16:creationId xmlns:a16="http://schemas.microsoft.com/office/drawing/2014/main" id="{F74DFD65-23AB-A2CE-86B0-4744F17CAF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8" name="Notes Placeholder 2">
            <a:extLst>
              <a:ext uri="{FF2B5EF4-FFF2-40B4-BE49-F238E27FC236}">
                <a16:creationId xmlns:a16="http://schemas.microsoft.com/office/drawing/2014/main" id="{D590BC23-F1DE-01AD-8BA2-7FBD1AEAD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5779" name="Slide Number Placeholder 3">
            <a:extLst>
              <a:ext uri="{FF2B5EF4-FFF2-40B4-BE49-F238E27FC236}">
                <a16:creationId xmlns:a16="http://schemas.microsoft.com/office/drawing/2014/main" id="{46F56C77-468E-BACD-FB2B-62A9337FB5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1D1D3AE-D6C8-4EB4-813B-D2E80BE5DF08}" type="slidenum">
              <a:rPr lang="en-US" altLang="en-US" sz="1300"/>
              <a:pPr>
                <a:spcBef>
                  <a:spcPct val="0"/>
                </a:spcBef>
              </a:pPr>
              <a:t>24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Slide Image Placeholder 1">
            <a:extLst>
              <a:ext uri="{FF2B5EF4-FFF2-40B4-BE49-F238E27FC236}">
                <a16:creationId xmlns:a16="http://schemas.microsoft.com/office/drawing/2014/main" id="{67D5332C-A4E5-CD7E-F0C7-A23B467B14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6" name="Notes Placeholder 2">
            <a:extLst>
              <a:ext uri="{FF2B5EF4-FFF2-40B4-BE49-F238E27FC236}">
                <a16:creationId xmlns:a16="http://schemas.microsoft.com/office/drawing/2014/main" id="{0BC14E40-BEE3-03F2-1EBC-1FCD96085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7827" name="Slide Number Placeholder 3">
            <a:extLst>
              <a:ext uri="{FF2B5EF4-FFF2-40B4-BE49-F238E27FC236}">
                <a16:creationId xmlns:a16="http://schemas.microsoft.com/office/drawing/2014/main" id="{FF0590FA-A4BA-F978-EBAB-364AA5F03F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5751A07-54F4-4758-9A9D-7DAB24C017D4}" type="slidenum">
              <a:rPr lang="en-US" altLang="en-US" sz="1300"/>
              <a:pPr>
                <a:spcBef>
                  <a:spcPct val="0"/>
                </a:spcBef>
              </a:pPr>
              <a:t>25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Slide Image Placeholder 1">
            <a:extLst>
              <a:ext uri="{FF2B5EF4-FFF2-40B4-BE49-F238E27FC236}">
                <a16:creationId xmlns:a16="http://schemas.microsoft.com/office/drawing/2014/main" id="{D29FE160-E140-F5E0-5803-127F67F7BF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4" name="Notes Placeholder 2">
            <a:extLst>
              <a:ext uri="{FF2B5EF4-FFF2-40B4-BE49-F238E27FC236}">
                <a16:creationId xmlns:a16="http://schemas.microsoft.com/office/drawing/2014/main" id="{1EB2204A-2F97-FD83-D998-BE3213D40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79875" name="Slide Number Placeholder 3">
            <a:extLst>
              <a:ext uri="{FF2B5EF4-FFF2-40B4-BE49-F238E27FC236}">
                <a16:creationId xmlns:a16="http://schemas.microsoft.com/office/drawing/2014/main" id="{78992A5B-841C-5B2A-0215-18C179B8A0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D6EA472-C5D9-48AB-9BF2-33F527AEAB3D}" type="slidenum">
              <a:rPr lang="en-US" altLang="en-US" sz="1300"/>
              <a:pPr>
                <a:spcBef>
                  <a:spcPct val="0"/>
                </a:spcBef>
              </a:pPr>
              <a:t>26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Slide Image Placeholder 1">
            <a:extLst>
              <a:ext uri="{FF2B5EF4-FFF2-40B4-BE49-F238E27FC236}">
                <a16:creationId xmlns:a16="http://schemas.microsoft.com/office/drawing/2014/main" id="{95AAF3EB-54B3-FAE4-2679-D03898D7F55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2" name="Notes Placeholder 2">
            <a:extLst>
              <a:ext uri="{FF2B5EF4-FFF2-40B4-BE49-F238E27FC236}">
                <a16:creationId xmlns:a16="http://schemas.microsoft.com/office/drawing/2014/main" id="{AFA38262-397E-9CB3-002C-6FB608FF8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1923" name="Slide Number Placeholder 3">
            <a:extLst>
              <a:ext uri="{FF2B5EF4-FFF2-40B4-BE49-F238E27FC236}">
                <a16:creationId xmlns:a16="http://schemas.microsoft.com/office/drawing/2014/main" id="{F024DAF4-7C6A-5509-D06E-6BFECFA190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4891561-ED5F-40D2-88CC-1F48E1A38BF6}" type="slidenum">
              <a:rPr lang="en-US" altLang="en-US" sz="1300"/>
              <a:pPr>
                <a:spcBef>
                  <a:spcPct val="0"/>
                </a:spcBef>
              </a:pPr>
              <a:t>27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Slide Image Placeholder 1">
            <a:extLst>
              <a:ext uri="{FF2B5EF4-FFF2-40B4-BE49-F238E27FC236}">
                <a16:creationId xmlns:a16="http://schemas.microsoft.com/office/drawing/2014/main" id="{741598ED-D9B2-B5DD-75A8-E750365884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0" name="Notes Placeholder 2">
            <a:extLst>
              <a:ext uri="{FF2B5EF4-FFF2-40B4-BE49-F238E27FC236}">
                <a16:creationId xmlns:a16="http://schemas.microsoft.com/office/drawing/2014/main" id="{5E69AD9F-9A77-BCD8-B8BF-761FE10E7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3971" name="Slide Number Placeholder 3">
            <a:extLst>
              <a:ext uri="{FF2B5EF4-FFF2-40B4-BE49-F238E27FC236}">
                <a16:creationId xmlns:a16="http://schemas.microsoft.com/office/drawing/2014/main" id="{AD40C722-BBD3-BF36-DC61-897418F2DF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55D2258-B9FE-428B-8B71-56DFE5A31681}" type="slidenum">
              <a:rPr lang="en-US" altLang="en-US" sz="1300"/>
              <a:pPr>
                <a:spcBef>
                  <a:spcPct val="0"/>
                </a:spcBef>
              </a:pPr>
              <a:t>28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Slide Image Placeholder 1">
            <a:extLst>
              <a:ext uri="{FF2B5EF4-FFF2-40B4-BE49-F238E27FC236}">
                <a16:creationId xmlns:a16="http://schemas.microsoft.com/office/drawing/2014/main" id="{90D5EE9B-3A61-B406-D25C-671D863D8A3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8" name="Notes Placeholder 2">
            <a:extLst>
              <a:ext uri="{FF2B5EF4-FFF2-40B4-BE49-F238E27FC236}">
                <a16:creationId xmlns:a16="http://schemas.microsoft.com/office/drawing/2014/main" id="{1766E386-7B99-E912-F1BD-9C6DBF241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6019" name="Slide Number Placeholder 3">
            <a:extLst>
              <a:ext uri="{FF2B5EF4-FFF2-40B4-BE49-F238E27FC236}">
                <a16:creationId xmlns:a16="http://schemas.microsoft.com/office/drawing/2014/main" id="{CD89983F-97CF-000A-570A-A345084B9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5D3CE83-D209-40DA-BDB8-2BE9EBBBB284}" type="slidenum">
              <a:rPr lang="en-US" altLang="en-US" sz="1300"/>
              <a:pPr>
                <a:spcBef>
                  <a:spcPct val="0"/>
                </a:spcBef>
              </a:pPr>
              <a:t>29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>
            <a:extLst>
              <a:ext uri="{FF2B5EF4-FFF2-40B4-BE49-F238E27FC236}">
                <a16:creationId xmlns:a16="http://schemas.microsoft.com/office/drawing/2014/main" id="{863617E5-EAB5-CA5A-9813-6E000070CC3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0" name="Notes Placeholder 2">
            <a:extLst>
              <a:ext uri="{FF2B5EF4-FFF2-40B4-BE49-F238E27FC236}">
                <a16:creationId xmlns:a16="http://schemas.microsoft.com/office/drawing/2014/main" id="{BC8A2253-015C-141A-D767-53D51D256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2771" name="Slide Number Placeholder 3">
            <a:extLst>
              <a:ext uri="{FF2B5EF4-FFF2-40B4-BE49-F238E27FC236}">
                <a16:creationId xmlns:a16="http://schemas.microsoft.com/office/drawing/2014/main" id="{567692F5-6784-B0A0-68CB-B69C5F6107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7E53E5D-E6B8-427B-AE5F-EB2A94D015C8}" type="slidenum">
              <a:rPr lang="en-US" altLang="en-US" sz="1300"/>
              <a:pPr>
                <a:spcBef>
                  <a:spcPct val="0"/>
                </a:spcBef>
              </a:pPr>
              <a:t>3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Slide Image Placeholder 1">
            <a:extLst>
              <a:ext uri="{FF2B5EF4-FFF2-40B4-BE49-F238E27FC236}">
                <a16:creationId xmlns:a16="http://schemas.microsoft.com/office/drawing/2014/main" id="{ACE3D78C-BD01-8F2A-0E8C-ED74952931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6" name="Notes Placeholder 2">
            <a:extLst>
              <a:ext uri="{FF2B5EF4-FFF2-40B4-BE49-F238E27FC236}">
                <a16:creationId xmlns:a16="http://schemas.microsoft.com/office/drawing/2014/main" id="{86C09ACD-515A-E875-C43D-C0B22F95F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88067" name="Slide Number Placeholder 3">
            <a:extLst>
              <a:ext uri="{FF2B5EF4-FFF2-40B4-BE49-F238E27FC236}">
                <a16:creationId xmlns:a16="http://schemas.microsoft.com/office/drawing/2014/main" id="{8181B487-BB24-CB96-7E13-C853F1E4F6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2EFA502-AEB9-4F03-BDA5-B65AF3A4F468}" type="slidenum">
              <a:rPr lang="en-US" altLang="en-US" sz="1300"/>
              <a:pPr>
                <a:spcBef>
                  <a:spcPct val="0"/>
                </a:spcBef>
              </a:pPr>
              <a:t>30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Slide Image Placeholder 1">
            <a:extLst>
              <a:ext uri="{FF2B5EF4-FFF2-40B4-BE49-F238E27FC236}">
                <a16:creationId xmlns:a16="http://schemas.microsoft.com/office/drawing/2014/main" id="{D7E4270C-720F-A2E8-E37F-FF72AE49A69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4" name="Notes Placeholder 2">
            <a:extLst>
              <a:ext uri="{FF2B5EF4-FFF2-40B4-BE49-F238E27FC236}">
                <a16:creationId xmlns:a16="http://schemas.microsoft.com/office/drawing/2014/main" id="{456B1D0A-59E8-19DC-3B92-D5DEE751F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0115" name="Slide Number Placeholder 3">
            <a:extLst>
              <a:ext uri="{FF2B5EF4-FFF2-40B4-BE49-F238E27FC236}">
                <a16:creationId xmlns:a16="http://schemas.microsoft.com/office/drawing/2014/main" id="{DA9BEB64-52D7-3A2E-6A33-81F7350271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8E6D1E6-F27C-4A2E-AD0B-25026E581856}" type="slidenum">
              <a:rPr lang="en-US" altLang="en-US" sz="1300"/>
              <a:pPr>
                <a:spcBef>
                  <a:spcPct val="0"/>
                </a:spcBef>
              </a:pPr>
              <a:t>31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Slide Image Placeholder 1">
            <a:extLst>
              <a:ext uri="{FF2B5EF4-FFF2-40B4-BE49-F238E27FC236}">
                <a16:creationId xmlns:a16="http://schemas.microsoft.com/office/drawing/2014/main" id="{C87F9DF3-9F43-8ED9-C753-2010D0F096E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2" name="Notes Placeholder 2">
            <a:extLst>
              <a:ext uri="{FF2B5EF4-FFF2-40B4-BE49-F238E27FC236}">
                <a16:creationId xmlns:a16="http://schemas.microsoft.com/office/drawing/2014/main" id="{7175AD7A-A7CE-3DA7-026B-160619DBD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2163" name="Slide Number Placeholder 3">
            <a:extLst>
              <a:ext uri="{FF2B5EF4-FFF2-40B4-BE49-F238E27FC236}">
                <a16:creationId xmlns:a16="http://schemas.microsoft.com/office/drawing/2014/main" id="{26BF4C44-87A7-A46C-0915-855A34833A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1C682794-1DD6-4588-9096-723F4CFBF404}" type="slidenum">
              <a:rPr lang="en-US" altLang="en-US" sz="1300"/>
              <a:pPr>
                <a:spcBef>
                  <a:spcPct val="0"/>
                </a:spcBef>
              </a:pPr>
              <a:t>32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Slide Image Placeholder 1">
            <a:extLst>
              <a:ext uri="{FF2B5EF4-FFF2-40B4-BE49-F238E27FC236}">
                <a16:creationId xmlns:a16="http://schemas.microsoft.com/office/drawing/2014/main" id="{AFE35EA6-50CF-C103-BF3F-DAAD8E1668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0" name="Notes Placeholder 2">
            <a:extLst>
              <a:ext uri="{FF2B5EF4-FFF2-40B4-BE49-F238E27FC236}">
                <a16:creationId xmlns:a16="http://schemas.microsoft.com/office/drawing/2014/main" id="{9D5F98BC-D211-393F-DE2F-7B06E4543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4211" name="Slide Number Placeholder 3">
            <a:extLst>
              <a:ext uri="{FF2B5EF4-FFF2-40B4-BE49-F238E27FC236}">
                <a16:creationId xmlns:a16="http://schemas.microsoft.com/office/drawing/2014/main" id="{A5F4A3EE-7629-B746-8019-4A41288888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88A31D3-A0A7-40E8-B655-6B7297E6B31A}" type="slidenum">
              <a:rPr lang="en-US" altLang="en-US" sz="1300"/>
              <a:pPr>
                <a:spcBef>
                  <a:spcPct val="0"/>
                </a:spcBef>
              </a:pPr>
              <a:t>33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Slide Image Placeholder 1">
            <a:extLst>
              <a:ext uri="{FF2B5EF4-FFF2-40B4-BE49-F238E27FC236}">
                <a16:creationId xmlns:a16="http://schemas.microsoft.com/office/drawing/2014/main" id="{127630C0-A6BC-6A61-1700-FD360445BEB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8" name="Notes Placeholder 2">
            <a:extLst>
              <a:ext uri="{FF2B5EF4-FFF2-40B4-BE49-F238E27FC236}">
                <a16:creationId xmlns:a16="http://schemas.microsoft.com/office/drawing/2014/main" id="{4BCCF99E-FF3A-1F10-3295-D0FC7FC54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6259" name="Slide Number Placeholder 3">
            <a:extLst>
              <a:ext uri="{FF2B5EF4-FFF2-40B4-BE49-F238E27FC236}">
                <a16:creationId xmlns:a16="http://schemas.microsoft.com/office/drawing/2014/main" id="{7CA975EC-5DB7-F29A-AC66-265F686619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3BEE160-2CAA-4F82-8E7E-9BEB619F5342}" type="slidenum">
              <a:rPr lang="en-US" altLang="en-US" sz="1300"/>
              <a:pPr>
                <a:spcBef>
                  <a:spcPct val="0"/>
                </a:spcBef>
              </a:pPr>
              <a:t>34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Slide Image Placeholder 1">
            <a:extLst>
              <a:ext uri="{FF2B5EF4-FFF2-40B4-BE49-F238E27FC236}">
                <a16:creationId xmlns:a16="http://schemas.microsoft.com/office/drawing/2014/main" id="{49F6738C-356D-07FF-35C6-D9FC9A6C46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6" name="Notes Placeholder 2">
            <a:extLst>
              <a:ext uri="{FF2B5EF4-FFF2-40B4-BE49-F238E27FC236}">
                <a16:creationId xmlns:a16="http://schemas.microsoft.com/office/drawing/2014/main" id="{43B7A807-7E00-EBF7-3507-D32EB2ACE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98307" name="Slide Number Placeholder 3">
            <a:extLst>
              <a:ext uri="{FF2B5EF4-FFF2-40B4-BE49-F238E27FC236}">
                <a16:creationId xmlns:a16="http://schemas.microsoft.com/office/drawing/2014/main" id="{EDA36695-07D3-A46E-07EF-BA16D1F94D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00BCA2C-2E83-457F-9C70-DAF211383A00}" type="slidenum">
              <a:rPr lang="en-US" altLang="en-US" sz="1300"/>
              <a:pPr>
                <a:spcBef>
                  <a:spcPct val="0"/>
                </a:spcBef>
              </a:pPr>
              <a:t>35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Slide Image Placeholder 1">
            <a:extLst>
              <a:ext uri="{FF2B5EF4-FFF2-40B4-BE49-F238E27FC236}">
                <a16:creationId xmlns:a16="http://schemas.microsoft.com/office/drawing/2014/main" id="{6E79A58B-A029-1B14-8A44-03CBFD9FF9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4" name="Notes Placeholder 2">
            <a:extLst>
              <a:ext uri="{FF2B5EF4-FFF2-40B4-BE49-F238E27FC236}">
                <a16:creationId xmlns:a16="http://schemas.microsoft.com/office/drawing/2014/main" id="{E1B61D5F-4E34-C283-044D-4FCE3EB16F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0355" name="Slide Number Placeholder 3">
            <a:extLst>
              <a:ext uri="{FF2B5EF4-FFF2-40B4-BE49-F238E27FC236}">
                <a16:creationId xmlns:a16="http://schemas.microsoft.com/office/drawing/2014/main" id="{1BB73F05-DA96-881D-065F-9763594788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0F5C15A-9EE8-4DD3-9E8F-04B05B07A607}" type="slidenum">
              <a:rPr lang="en-US" altLang="en-US" sz="1300"/>
              <a:pPr>
                <a:spcBef>
                  <a:spcPct val="0"/>
                </a:spcBef>
              </a:pPr>
              <a:t>36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Slide Image Placeholder 1">
            <a:extLst>
              <a:ext uri="{FF2B5EF4-FFF2-40B4-BE49-F238E27FC236}">
                <a16:creationId xmlns:a16="http://schemas.microsoft.com/office/drawing/2014/main" id="{E05A6AEE-0335-7E45-1369-7B261FDEC00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2" name="Notes Placeholder 2">
            <a:extLst>
              <a:ext uri="{FF2B5EF4-FFF2-40B4-BE49-F238E27FC236}">
                <a16:creationId xmlns:a16="http://schemas.microsoft.com/office/drawing/2014/main" id="{459442EC-A184-E6B9-D6C8-BF3D81F6E2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2403" name="Slide Number Placeholder 3">
            <a:extLst>
              <a:ext uri="{FF2B5EF4-FFF2-40B4-BE49-F238E27FC236}">
                <a16:creationId xmlns:a16="http://schemas.microsoft.com/office/drawing/2014/main" id="{3F03DA94-D878-7E0F-A567-7FA0C08005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5455664-D727-4ADD-9C0B-C7BDACD1EF68}" type="slidenum">
              <a:rPr lang="en-US" altLang="en-US" sz="1300"/>
              <a:pPr>
                <a:spcBef>
                  <a:spcPct val="0"/>
                </a:spcBef>
              </a:pPr>
              <a:t>37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Slide Image Placeholder 1">
            <a:extLst>
              <a:ext uri="{FF2B5EF4-FFF2-40B4-BE49-F238E27FC236}">
                <a16:creationId xmlns:a16="http://schemas.microsoft.com/office/drawing/2014/main" id="{992F03D0-B587-3B1D-CD3E-30682019353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0" name="Notes Placeholder 2">
            <a:extLst>
              <a:ext uri="{FF2B5EF4-FFF2-40B4-BE49-F238E27FC236}">
                <a16:creationId xmlns:a16="http://schemas.microsoft.com/office/drawing/2014/main" id="{F7F89BC5-38F1-5A6C-A5D1-0AED99FFA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4451" name="Slide Number Placeholder 3">
            <a:extLst>
              <a:ext uri="{FF2B5EF4-FFF2-40B4-BE49-F238E27FC236}">
                <a16:creationId xmlns:a16="http://schemas.microsoft.com/office/drawing/2014/main" id="{63B47C8F-1E6A-EB91-F281-3254CB4B3D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178568D-F146-400F-BE29-A6B9249418E2}" type="slidenum">
              <a:rPr lang="en-US" altLang="en-US" sz="1300"/>
              <a:pPr>
                <a:spcBef>
                  <a:spcPct val="0"/>
                </a:spcBef>
              </a:pPr>
              <a:t>38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Slide Image Placeholder 1">
            <a:extLst>
              <a:ext uri="{FF2B5EF4-FFF2-40B4-BE49-F238E27FC236}">
                <a16:creationId xmlns:a16="http://schemas.microsoft.com/office/drawing/2014/main" id="{73457690-76C9-CCCB-9D9A-5F7158788C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498" name="Notes Placeholder 2">
            <a:extLst>
              <a:ext uri="{FF2B5EF4-FFF2-40B4-BE49-F238E27FC236}">
                <a16:creationId xmlns:a16="http://schemas.microsoft.com/office/drawing/2014/main" id="{57564801-937E-BB91-0114-58645D18B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6499" name="Slide Number Placeholder 3">
            <a:extLst>
              <a:ext uri="{FF2B5EF4-FFF2-40B4-BE49-F238E27FC236}">
                <a16:creationId xmlns:a16="http://schemas.microsoft.com/office/drawing/2014/main" id="{392CC334-7240-9C57-B174-984F8BA28A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849287C-8B87-45F1-886B-796B6361F8E4}" type="slidenum">
              <a:rPr lang="en-US" altLang="en-US" sz="1300"/>
              <a:pPr>
                <a:spcBef>
                  <a:spcPct val="0"/>
                </a:spcBef>
              </a:pPr>
              <a:t>39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DF9B1E51-3383-D1BB-67C8-8A3DCB1FDC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8A71F3AB-C733-F565-4F66-1A517513F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A151C084-930D-28E9-5A0D-AAE41B885A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3EEB991-704A-4B59-BE81-5D5F747BB522}" type="slidenum">
              <a:rPr lang="en-US" altLang="en-US" sz="1300"/>
              <a:pPr>
                <a:spcBef>
                  <a:spcPct val="0"/>
                </a:spcBef>
              </a:pPr>
              <a:t>4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Slide Image Placeholder 1">
            <a:extLst>
              <a:ext uri="{FF2B5EF4-FFF2-40B4-BE49-F238E27FC236}">
                <a16:creationId xmlns:a16="http://schemas.microsoft.com/office/drawing/2014/main" id="{EEF8BA1C-A0F9-930E-0917-362F1D548C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6" name="Notes Placeholder 2">
            <a:extLst>
              <a:ext uri="{FF2B5EF4-FFF2-40B4-BE49-F238E27FC236}">
                <a16:creationId xmlns:a16="http://schemas.microsoft.com/office/drawing/2014/main" id="{A2003490-1697-336E-893A-439226B35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08547" name="Slide Number Placeholder 3">
            <a:extLst>
              <a:ext uri="{FF2B5EF4-FFF2-40B4-BE49-F238E27FC236}">
                <a16:creationId xmlns:a16="http://schemas.microsoft.com/office/drawing/2014/main" id="{6ED0A33D-BDFE-7392-8426-B5B7469B2D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C892D4D-F49B-4E5A-8C18-0E33AE256152}" type="slidenum">
              <a:rPr lang="en-US" altLang="en-US" sz="1300"/>
              <a:pPr>
                <a:spcBef>
                  <a:spcPct val="0"/>
                </a:spcBef>
              </a:pPr>
              <a:t>40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Slide Image Placeholder 1">
            <a:extLst>
              <a:ext uri="{FF2B5EF4-FFF2-40B4-BE49-F238E27FC236}">
                <a16:creationId xmlns:a16="http://schemas.microsoft.com/office/drawing/2014/main" id="{27153E00-2470-E45D-B423-4EBF214CF65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4" name="Notes Placeholder 2">
            <a:extLst>
              <a:ext uri="{FF2B5EF4-FFF2-40B4-BE49-F238E27FC236}">
                <a16:creationId xmlns:a16="http://schemas.microsoft.com/office/drawing/2014/main" id="{F1DE7E72-0CCC-35BA-BE92-90DB1D984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0595" name="Slide Number Placeholder 3">
            <a:extLst>
              <a:ext uri="{FF2B5EF4-FFF2-40B4-BE49-F238E27FC236}">
                <a16:creationId xmlns:a16="http://schemas.microsoft.com/office/drawing/2014/main" id="{91F17A8A-AA24-7796-0D1A-5E32A47B09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69E39D2-FA89-44F8-8341-531314365CDB}" type="slidenum">
              <a:rPr lang="en-US" altLang="en-US" sz="1300"/>
              <a:pPr>
                <a:spcBef>
                  <a:spcPct val="0"/>
                </a:spcBef>
              </a:pPr>
              <a:t>41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Slide Image Placeholder 1">
            <a:extLst>
              <a:ext uri="{FF2B5EF4-FFF2-40B4-BE49-F238E27FC236}">
                <a16:creationId xmlns:a16="http://schemas.microsoft.com/office/drawing/2014/main" id="{96240010-24F6-7298-6FE7-D52AB1BF9A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2" name="Notes Placeholder 2">
            <a:extLst>
              <a:ext uri="{FF2B5EF4-FFF2-40B4-BE49-F238E27FC236}">
                <a16:creationId xmlns:a16="http://schemas.microsoft.com/office/drawing/2014/main" id="{0693BB79-BD60-6885-1629-9E9B5BA89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2643" name="Slide Number Placeholder 3">
            <a:extLst>
              <a:ext uri="{FF2B5EF4-FFF2-40B4-BE49-F238E27FC236}">
                <a16:creationId xmlns:a16="http://schemas.microsoft.com/office/drawing/2014/main" id="{8F82E453-8082-5644-672E-02974BB9B7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BB2036C-9121-4EA6-8B0C-8D4E77950D6D}" type="slidenum">
              <a:rPr lang="en-US" altLang="en-US" sz="1300"/>
              <a:pPr>
                <a:spcBef>
                  <a:spcPct val="0"/>
                </a:spcBef>
              </a:pPr>
              <a:t>42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Slide Image Placeholder 1">
            <a:extLst>
              <a:ext uri="{FF2B5EF4-FFF2-40B4-BE49-F238E27FC236}">
                <a16:creationId xmlns:a16="http://schemas.microsoft.com/office/drawing/2014/main" id="{B425603F-F4F2-DB7D-8E79-071AED7DB0D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0" name="Notes Placeholder 2">
            <a:extLst>
              <a:ext uri="{FF2B5EF4-FFF2-40B4-BE49-F238E27FC236}">
                <a16:creationId xmlns:a16="http://schemas.microsoft.com/office/drawing/2014/main" id="{A1CD18B2-D048-9FFF-38E2-685F77002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4691" name="Slide Number Placeholder 3">
            <a:extLst>
              <a:ext uri="{FF2B5EF4-FFF2-40B4-BE49-F238E27FC236}">
                <a16:creationId xmlns:a16="http://schemas.microsoft.com/office/drawing/2014/main" id="{41F83379-D205-9831-05E3-CBFA35CA0B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12FA1F9-97BF-40C2-860C-3539F2E19B6C}" type="slidenum">
              <a:rPr lang="en-US" altLang="en-US" sz="1300"/>
              <a:pPr>
                <a:spcBef>
                  <a:spcPct val="0"/>
                </a:spcBef>
              </a:pPr>
              <a:t>43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Slide Image Placeholder 1">
            <a:extLst>
              <a:ext uri="{FF2B5EF4-FFF2-40B4-BE49-F238E27FC236}">
                <a16:creationId xmlns:a16="http://schemas.microsoft.com/office/drawing/2014/main" id="{36B0F128-545E-2C50-8AAC-418EA66F00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38" name="Notes Placeholder 2">
            <a:extLst>
              <a:ext uri="{FF2B5EF4-FFF2-40B4-BE49-F238E27FC236}">
                <a16:creationId xmlns:a16="http://schemas.microsoft.com/office/drawing/2014/main" id="{036898BC-9598-2942-60AC-2DC89009A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6739" name="Slide Number Placeholder 3">
            <a:extLst>
              <a:ext uri="{FF2B5EF4-FFF2-40B4-BE49-F238E27FC236}">
                <a16:creationId xmlns:a16="http://schemas.microsoft.com/office/drawing/2014/main" id="{50E7FC03-AB8D-4BAB-7FC3-837D28D802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CD44905-C01D-48AE-A1E5-BDA5CEBC5681}" type="slidenum">
              <a:rPr lang="en-US" altLang="en-US" sz="1300"/>
              <a:pPr>
                <a:spcBef>
                  <a:spcPct val="0"/>
                </a:spcBef>
              </a:pPr>
              <a:t>44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Slide Image Placeholder 1">
            <a:extLst>
              <a:ext uri="{FF2B5EF4-FFF2-40B4-BE49-F238E27FC236}">
                <a16:creationId xmlns:a16="http://schemas.microsoft.com/office/drawing/2014/main" id="{1C9F1322-9C27-B09C-8B36-F938B1ECE02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6" name="Notes Placeholder 2">
            <a:extLst>
              <a:ext uri="{FF2B5EF4-FFF2-40B4-BE49-F238E27FC236}">
                <a16:creationId xmlns:a16="http://schemas.microsoft.com/office/drawing/2014/main" id="{F0C8C428-81EA-10FB-4262-8655C606C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18787" name="Slide Number Placeholder 3">
            <a:extLst>
              <a:ext uri="{FF2B5EF4-FFF2-40B4-BE49-F238E27FC236}">
                <a16:creationId xmlns:a16="http://schemas.microsoft.com/office/drawing/2014/main" id="{9533AC10-F892-41B5-8EE0-CD9193B369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9BD4CA5-1B9F-49D3-BACB-6D0185347B32}" type="slidenum">
              <a:rPr lang="en-US" altLang="en-US" sz="1300"/>
              <a:pPr>
                <a:spcBef>
                  <a:spcPct val="0"/>
                </a:spcBef>
              </a:pPr>
              <a:t>45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3" name="Slide Image Placeholder 1">
            <a:extLst>
              <a:ext uri="{FF2B5EF4-FFF2-40B4-BE49-F238E27FC236}">
                <a16:creationId xmlns:a16="http://schemas.microsoft.com/office/drawing/2014/main" id="{6F840E09-B065-6399-B0E1-6EE1BC3683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4" name="Notes Placeholder 2">
            <a:extLst>
              <a:ext uri="{FF2B5EF4-FFF2-40B4-BE49-F238E27FC236}">
                <a16:creationId xmlns:a16="http://schemas.microsoft.com/office/drawing/2014/main" id="{4480C518-68BE-15EC-3C48-7704C7E70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0835" name="Slide Number Placeholder 3">
            <a:extLst>
              <a:ext uri="{FF2B5EF4-FFF2-40B4-BE49-F238E27FC236}">
                <a16:creationId xmlns:a16="http://schemas.microsoft.com/office/drawing/2014/main" id="{9C07B914-1FF9-175E-535B-6AD50DAF5F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D67E774-4061-4A8F-AC11-4F4ACA47AE02}" type="slidenum">
              <a:rPr lang="en-US" altLang="en-US" sz="1300"/>
              <a:pPr>
                <a:spcBef>
                  <a:spcPct val="0"/>
                </a:spcBef>
              </a:pPr>
              <a:t>46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Slide Image Placeholder 1">
            <a:extLst>
              <a:ext uri="{FF2B5EF4-FFF2-40B4-BE49-F238E27FC236}">
                <a16:creationId xmlns:a16="http://schemas.microsoft.com/office/drawing/2014/main" id="{63CDF1B4-A52E-EBE1-BCB8-427790FF5A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2" name="Notes Placeholder 2">
            <a:extLst>
              <a:ext uri="{FF2B5EF4-FFF2-40B4-BE49-F238E27FC236}">
                <a16:creationId xmlns:a16="http://schemas.microsoft.com/office/drawing/2014/main" id="{3F592ADB-1E3D-B89F-6021-3C98303E3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2883" name="Slide Number Placeholder 3">
            <a:extLst>
              <a:ext uri="{FF2B5EF4-FFF2-40B4-BE49-F238E27FC236}">
                <a16:creationId xmlns:a16="http://schemas.microsoft.com/office/drawing/2014/main" id="{D0EC89A5-5C1E-84B0-1CA2-8C94C08408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AB1F5D5-1BEC-463C-AF94-72E2D4717B14}" type="slidenum">
              <a:rPr lang="en-US" altLang="en-US" sz="1300"/>
              <a:pPr>
                <a:spcBef>
                  <a:spcPct val="0"/>
                </a:spcBef>
              </a:pPr>
              <a:t>47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29" name="Slide Image Placeholder 1">
            <a:extLst>
              <a:ext uri="{FF2B5EF4-FFF2-40B4-BE49-F238E27FC236}">
                <a16:creationId xmlns:a16="http://schemas.microsoft.com/office/drawing/2014/main" id="{AC7DC484-571C-4AC1-5513-208420D5DB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0" name="Notes Placeholder 2">
            <a:extLst>
              <a:ext uri="{FF2B5EF4-FFF2-40B4-BE49-F238E27FC236}">
                <a16:creationId xmlns:a16="http://schemas.microsoft.com/office/drawing/2014/main" id="{AC9C98F5-ACD1-4445-325A-F31566004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4931" name="Slide Number Placeholder 3">
            <a:extLst>
              <a:ext uri="{FF2B5EF4-FFF2-40B4-BE49-F238E27FC236}">
                <a16:creationId xmlns:a16="http://schemas.microsoft.com/office/drawing/2014/main" id="{5CCC5191-D65A-6882-FD2C-52C6F9DC8B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2A23258-11DD-4304-BE18-E3927814BADE}" type="slidenum">
              <a:rPr lang="en-US" altLang="en-US" sz="1300"/>
              <a:pPr>
                <a:spcBef>
                  <a:spcPct val="0"/>
                </a:spcBef>
              </a:pPr>
              <a:t>48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7" name="Slide Image Placeholder 1">
            <a:extLst>
              <a:ext uri="{FF2B5EF4-FFF2-40B4-BE49-F238E27FC236}">
                <a16:creationId xmlns:a16="http://schemas.microsoft.com/office/drawing/2014/main" id="{69344AA1-194A-2ED5-AEEC-1223F70C54A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78" name="Notes Placeholder 2">
            <a:extLst>
              <a:ext uri="{FF2B5EF4-FFF2-40B4-BE49-F238E27FC236}">
                <a16:creationId xmlns:a16="http://schemas.microsoft.com/office/drawing/2014/main" id="{946F0A1F-A9AC-9266-30ED-6651EBEADC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6979" name="Slide Number Placeholder 3">
            <a:extLst>
              <a:ext uri="{FF2B5EF4-FFF2-40B4-BE49-F238E27FC236}">
                <a16:creationId xmlns:a16="http://schemas.microsoft.com/office/drawing/2014/main" id="{47F92860-B0B1-551B-AE44-F41B813B1C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9138EA6-FD76-4952-8136-F1A7BD7859D6}" type="slidenum">
              <a:rPr lang="en-US" altLang="en-US" sz="1300"/>
              <a:pPr>
                <a:spcBef>
                  <a:spcPct val="0"/>
                </a:spcBef>
              </a:pPr>
              <a:t>49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>
            <a:extLst>
              <a:ext uri="{FF2B5EF4-FFF2-40B4-BE49-F238E27FC236}">
                <a16:creationId xmlns:a16="http://schemas.microsoft.com/office/drawing/2014/main" id="{A2207924-464A-F282-58A1-561D69F3EF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6" name="Notes Placeholder 2">
            <a:extLst>
              <a:ext uri="{FF2B5EF4-FFF2-40B4-BE49-F238E27FC236}">
                <a16:creationId xmlns:a16="http://schemas.microsoft.com/office/drawing/2014/main" id="{F500E06A-4C00-5835-D899-C164B3166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7" name="Slide Number Placeholder 3">
            <a:extLst>
              <a:ext uri="{FF2B5EF4-FFF2-40B4-BE49-F238E27FC236}">
                <a16:creationId xmlns:a16="http://schemas.microsoft.com/office/drawing/2014/main" id="{C1AEEB09-2164-1F71-15E3-CC86FCB4DC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5B983A1A-8E77-4F1D-8040-1EB60B4ECC38}" type="slidenum">
              <a:rPr lang="en-US" altLang="en-US" sz="1300"/>
              <a:pPr>
                <a:spcBef>
                  <a:spcPct val="0"/>
                </a:spcBef>
              </a:pPr>
              <a:t>5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5" name="Slide Image Placeholder 1">
            <a:extLst>
              <a:ext uri="{FF2B5EF4-FFF2-40B4-BE49-F238E27FC236}">
                <a16:creationId xmlns:a16="http://schemas.microsoft.com/office/drawing/2014/main" id="{09862BBF-15A0-756F-6278-958D55D8905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6" name="Notes Placeholder 2">
            <a:extLst>
              <a:ext uri="{FF2B5EF4-FFF2-40B4-BE49-F238E27FC236}">
                <a16:creationId xmlns:a16="http://schemas.microsoft.com/office/drawing/2014/main" id="{BF0DC8C6-82AD-71B3-9C60-8A74261B0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29027" name="Slide Number Placeholder 3">
            <a:extLst>
              <a:ext uri="{FF2B5EF4-FFF2-40B4-BE49-F238E27FC236}">
                <a16:creationId xmlns:a16="http://schemas.microsoft.com/office/drawing/2014/main" id="{2CD7367B-E2B1-ED6E-ECAE-A3F5DE2917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FA9DA1C-BB61-408F-9688-6EEEAA8A0A12}" type="slidenum">
              <a:rPr lang="en-US" altLang="en-US" sz="1300"/>
              <a:pPr>
                <a:spcBef>
                  <a:spcPct val="0"/>
                </a:spcBef>
              </a:pPr>
              <a:t>50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3" name="Slide Image Placeholder 1">
            <a:extLst>
              <a:ext uri="{FF2B5EF4-FFF2-40B4-BE49-F238E27FC236}">
                <a16:creationId xmlns:a16="http://schemas.microsoft.com/office/drawing/2014/main" id="{3492311E-00FD-3C37-5693-0FCF01DCD7E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1074" name="Notes Placeholder 2">
            <a:extLst>
              <a:ext uri="{FF2B5EF4-FFF2-40B4-BE49-F238E27FC236}">
                <a16:creationId xmlns:a16="http://schemas.microsoft.com/office/drawing/2014/main" id="{9ABDEAE2-136F-8E47-586B-9812C9A46C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131075" name="Slide Number Placeholder 3">
            <a:extLst>
              <a:ext uri="{FF2B5EF4-FFF2-40B4-BE49-F238E27FC236}">
                <a16:creationId xmlns:a16="http://schemas.microsoft.com/office/drawing/2014/main" id="{1DBFB522-48DF-101F-636E-E6F7692C19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D361F11-6797-4CC7-85D0-47BB611DB46E}" type="slidenum">
              <a:rPr lang="en-US" altLang="en-US" sz="1300"/>
              <a:pPr>
                <a:spcBef>
                  <a:spcPct val="0"/>
                </a:spcBef>
              </a:pPr>
              <a:t>51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>
            <a:extLst>
              <a:ext uri="{FF2B5EF4-FFF2-40B4-BE49-F238E27FC236}">
                <a16:creationId xmlns:a16="http://schemas.microsoft.com/office/drawing/2014/main" id="{2663C869-7980-B63C-7E85-4DEB162D97E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2" name="Notes Placeholder 2">
            <a:extLst>
              <a:ext uri="{FF2B5EF4-FFF2-40B4-BE49-F238E27FC236}">
                <a16:creationId xmlns:a16="http://schemas.microsoft.com/office/drawing/2014/main" id="{A26C31F1-68C5-A45C-0880-E28620565E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25603" name="Slide Number Placeholder 3">
            <a:extLst>
              <a:ext uri="{FF2B5EF4-FFF2-40B4-BE49-F238E27FC236}">
                <a16:creationId xmlns:a16="http://schemas.microsoft.com/office/drawing/2014/main" id="{397F863A-8228-516F-C355-B88CA716F0E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2EA93D69-F95E-4487-9EB7-A2F61BCF1F9A}" type="slidenum">
              <a:rPr lang="en-US" altLang="en-US" sz="1300"/>
              <a:pPr/>
              <a:t>52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0904F53C-0617-A25C-1E64-76B74F20AA2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28500B35-5EB0-B310-F425-19A366219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9FD9AE3D-834C-E13F-9D98-D6BE54EA1A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FA8E808-25C1-434B-A518-84FA53D8543F}" type="slidenum">
              <a:rPr lang="en-US" altLang="en-US" sz="1300"/>
              <a:pPr>
                <a:spcBef>
                  <a:spcPct val="0"/>
                </a:spcBef>
              </a:pPr>
              <a:t>6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>
            <a:extLst>
              <a:ext uri="{FF2B5EF4-FFF2-40B4-BE49-F238E27FC236}">
                <a16:creationId xmlns:a16="http://schemas.microsoft.com/office/drawing/2014/main" id="{38D5BA52-C798-E4FF-B975-4FD67E6829E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2" name="Notes Placeholder 2">
            <a:extLst>
              <a:ext uri="{FF2B5EF4-FFF2-40B4-BE49-F238E27FC236}">
                <a16:creationId xmlns:a16="http://schemas.microsoft.com/office/drawing/2014/main" id="{4022003B-C107-2437-6693-04944014D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0963" name="Slide Number Placeholder 3">
            <a:extLst>
              <a:ext uri="{FF2B5EF4-FFF2-40B4-BE49-F238E27FC236}">
                <a16:creationId xmlns:a16="http://schemas.microsoft.com/office/drawing/2014/main" id="{78EB6A92-DAAF-3958-743F-3F635F471A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D33A8CB-4D47-4067-A472-73C8BEBE2C87}" type="slidenum">
              <a:rPr lang="en-US" altLang="en-US" sz="1300"/>
              <a:pPr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>
            <a:extLst>
              <a:ext uri="{FF2B5EF4-FFF2-40B4-BE49-F238E27FC236}">
                <a16:creationId xmlns:a16="http://schemas.microsoft.com/office/drawing/2014/main" id="{D89482D9-BF1F-E219-D6F8-96075475147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0" name="Notes Placeholder 2">
            <a:extLst>
              <a:ext uri="{FF2B5EF4-FFF2-40B4-BE49-F238E27FC236}">
                <a16:creationId xmlns:a16="http://schemas.microsoft.com/office/drawing/2014/main" id="{5CDAAD10-CC24-5D71-2782-F12845C70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3011" name="Slide Number Placeholder 3">
            <a:extLst>
              <a:ext uri="{FF2B5EF4-FFF2-40B4-BE49-F238E27FC236}">
                <a16:creationId xmlns:a16="http://schemas.microsoft.com/office/drawing/2014/main" id="{25844CA3-A65B-6455-993F-A74A3FD82C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BF42726-A97E-46B3-AE67-8742B7A2E174}" type="slidenum">
              <a:rPr lang="en-US" altLang="en-US" sz="1300"/>
              <a:pPr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lide Image Placeholder 1">
            <a:extLst>
              <a:ext uri="{FF2B5EF4-FFF2-40B4-BE49-F238E27FC236}">
                <a16:creationId xmlns:a16="http://schemas.microsoft.com/office/drawing/2014/main" id="{A16A25B4-535E-5F16-0599-25F0A04A8C9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8" name="Notes Placeholder 2">
            <a:extLst>
              <a:ext uri="{FF2B5EF4-FFF2-40B4-BE49-F238E27FC236}">
                <a16:creationId xmlns:a16="http://schemas.microsoft.com/office/drawing/2014/main" id="{1614487B-B6AF-37B5-8279-7687138A7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45059" name="Slide Number Placeholder 3">
            <a:extLst>
              <a:ext uri="{FF2B5EF4-FFF2-40B4-BE49-F238E27FC236}">
                <a16:creationId xmlns:a16="http://schemas.microsoft.com/office/drawing/2014/main" id="{A739C743-60ED-B1E0-B100-D9CCFB74F5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F16AD5C-98D5-463A-97CA-667881B001D3}" type="slidenum">
              <a:rPr lang="en-US" altLang="en-US" sz="1300"/>
              <a:pPr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7836A6A-36E0-71E9-2CE8-D9BCB9A929F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ED78390-8A86-9BE3-C011-FA2E536853F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F971C6B-EFDE-0F05-3AE7-92DC5D53CDA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5BC33F-6C76-4313-BC83-30892375404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373028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F8FDCF4-7DFC-AF1D-F334-E5AD6D0377B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DBF948F-5F33-DEFB-E67D-9CD72217AFC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73A1881-64E4-115A-1E37-7B76C29B26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F2E6F37-AD77-4BE7-9DA9-8EC20D75895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153598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457200"/>
            <a:ext cx="1943100" cy="4114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5676900" cy="4114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47D748E-1944-302B-C2C3-4FE9D6E8834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334E0CD-3691-EFBC-5FBB-7BD7D6CE1B8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567C78D-5030-87EC-9303-1CA260BD061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35BD62-2544-4C39-8802-D03A126CB76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74783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23F4E92-0C1F-7406-406D-20A6C15E86D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89D1790-1BC9-30E6-1DC7-F5C76729F04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E2FA04E-05EE-02F1-4F08-F742C50AF80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799778-50C5-4D09-B1C5-BC7B6946407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9637699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E7CD39C-9A1E-9D4C-C51E-5C5D6F4305A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E3EAD47-720A-71D0-BE40-0449832D9E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76B686B-2A3D-206E-30B2-026EB8EA2A1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C2C6F5-7D31-4099-B1DC-0DD8189D0D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289562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485900"/>
            <a:ext cx="3810000" cy="3086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5900"/>
            <a:ext cx="3810000" cy="3086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F129A-A4C5-053B-D6DB-9628D916918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4FF33-E561-076F-9C46-B7636308683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9EC77-3778-8BD2-6641-0451962FE96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2054BE-0A2F-4325-ADAE-F38085FEC5C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996192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BC5507B-4B3F-9454-1824-E6F25D77872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1C2BCA9A-4B56-04BE-7F72-19F913A8E1B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C890C0E-F129-3895-46E9-82373E5911A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A9B6B7-04FC-444E-B6DE-E3B045B9D90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791954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654AF9E7-9FFD-4503-5B3B-520EFD87129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C577892-085B-B05D-37C7-C7EC3D58461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882040D-A3DE-007E-74E2-61A01AAC8D6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C1E748-2B62-43A6-B67B-C3407345884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5955229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9FEDAF0-E654-3FD5-8278-64F59CB51CB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69A2C6B2-F5E8-9571-6D14-9F02B7D2FAE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411D1CA-C51C-8479-8306-4BB5BD5EADB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654C40-13B3-4C22-953C-D578B779BFE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019411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FE19FF-D1D5-AFD8-5C41-ACD0378FB9D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BBD21-777D-4D90-8CFF-94B74D202D7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19B87-5D06-3C68-3D0D-D06376737E2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D9EF46C-EDBC-401F-94C5-5BDDE74CF2F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8164725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544CD5-7841-2E86-0B18-1594E0F4872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C0434-D703-589F-934E-33E3F53DBB9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E0480B-AD17-1DF9-FD0A-815899A5B61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6A512CE-CCFC-45E3-A202-98D65E3F523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649423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A3459E77-24AF-52D3-7228-5D72AC4678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457200"/>
            <a:ext cx="77724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272D28DD-2E60-694C-FF73-00FEE67B97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485900"/>
            <a:ext cx="7772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782153D-C073-1931-FBB0-E72C209DB35C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4686300"/>
            <a:ext cx="1905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Times New Roman" pitchFamily="-11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1E7C26D1-EDCA-2FF6-F30D-262EAD267F2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6300"/>
            <a:ext cx="28956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imes New Roman" pitchFamily="-111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52FCF5A-74E6-2DFD-5CD3-518B62D296E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4686300"/>
            <a:ext cx="19050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fld id="{7C145C81-51F7-4E61-BC61-49DCFF2D7C49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51" r:id="rId1"/>
    <p:sldLayoutId id="2147484552" r:id="rId2"/>
    <p:sldLayoutId id="2147484553" r:id="rId3"/>
    <p:sldLayoutId id="2147484554" r:id="rId4"/>
    <p:sldLayoutId id="2147484555" r:id="rId5"/>
    <p:sldLayoutId id="2147484556" r:id="rId6"/>
    <p:sldLayoutId id="2147484557" r:id="rId7"/>
    <p:sldLayoutId id="2147484558" r:id="rId8"/>
    <p:sldLayoutId id="2147484559" r:id="rId9"/>
    <p:sldLayoutId id="2147484560" r:id="rId10"/>
    <p:sldLayoutId id="2147484561" r:id="rId11"/>
  </p:sldLayoutIdLst>
  <p:transition spd="med"/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MS PGothic" panose="020B0600070205080204" pitchFamily="34" charset="-128"/>
          <a:cs typeface="ＭＳ Ｐゴシック" panose="020B0600070205080204" pitchFamily="34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-111" charset="0"/>
          <a:ea typeface="MS PGothic" panose="020B0600070205080204" pitchFamily="34" charset="-128"/>
          <a:cs typeface="ＭＳ Ｐゴシック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-111" charset="0"/>
          <a:ea typeface="MS PGothic" panose="020B0600070205080204" pitchFamily="34" charset="-128"/>
          <a:cs typeface="ＭＳ Ｐゴシック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-111" charset="0"/>
          <a:ea typeface="MS PGothic" panose="020B0600070205080204" pitchFamily="34" charset="-128"/>
          <a:cs typeface="ＭＳ Ｐゴシック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-111" charset="0"/>
          <a:ea typeface="MS PGothic" panose="020B0600070205080204" pitchFamily="34" charset="-128"/>
          <a:cs typeface="ＭＳ Ｐゴシック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-111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-111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-111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-11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anose="020B0600070205080204" pitchFamily="34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2">
            <a:extLst>
              <a:ext uri="{FF2B5EF4-FFF2-40B4-BE49-F238E27FC236}">
                <a16:creationId xmlns:a16="http://schemas.microsoft.com/office/drawing/2014/main" id="{5ACF8873-0938-F508-690D-1B316534E9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733550"/>
            <a:ext cx="77724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0" tIns="45715" rIns="91430" bIns="45715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400" i="1" dirty="0"/>
              <a:t>Global Snapshots</a:t>
            </a:r>
            <a:endParaRPr lang="en-US" altLang="en-US" sz="4400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82" name="Group 5">
            <a:extLst>
              <a:ext uri="{FF2B5EF4-FFF2-40B4-BE49-F238E27FC236}">
                <a16:creationId xmlns:a16="http://schemas.microsoft.com/office/drawing/2014/main" id="{34C077C5-7BCC-40E1-1641-D5522B49E467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1428750"/>
            <a:ext cx="6382918" cy="3662363"/>
            <a:chOff x="990600" y="1905000"/>
            <a:chExt cx="6382918" cy="4882714"/>
          </a:xfrm>
        </p:grpSpPr>
        <p:grpSp>
          <p:nvGrpSpPr>
            <p:cNvPr id="46083" name="Group 4">
              <a:extLst>
                <a:ext uri="{FF2B5EF4-FFF2-40B4-BE49-F238E27FC236}">
                  <a16:creationId xmlns:a16="http://schemas.microsoft.com/office/drawing/2014/main" id="{82EEA615-5982-88FD-34D8-B9328DFEC46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76600" y="1905000"/>
              <a:ext cx="4096918" cy="4882714"/>
              <a:chOff x="3276600" y="1905000"/>
              <a:chExt cx="4096918" cy="4882714"/>
            </a:xfrm>
          </p:grpSpPr>
          <p:grpSp>
            <p:nvGrpSpPr>
              <p:cNvPr id="46085" name="Group 44">
                <a:extLst>
                  <a:ext uri="{FF2B5EF4-FFF2-40B4-BE49-F238E27FC236}">
                    <a16:creationId xmlns:a16="http://schemas.microsoft.com/office/drawing/2014/main" id="{9A4AF479-D435-5906-1545-02020F80CFB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276600" y="1981195"/>
                <a:ext cx="1934918" cy="3968321"/>
                <a:chOff x="381000" y="1981195"/>
                <a:chExt cx="1934918" cy="3968321"/>
              </a:xfrm>
            </p:grpSpPr>
            <p:grpSp>
              <p:nvGrpSpPr>
                <p:cNvPr id="46090" name="Group 50">
                  <a:extLst>
                    <a:ext uri="{FF2B5EF4-FFF2-40B4-BE49-F238E27FC236}">
                      <a16:creationId xmlns:a16="http://schemas.microsoft.com/office/drawing/2014/main" id="{12D9CFEE-57D1-9207-7EFE-DFC2A2A50AF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90600" y="1981195"/>
                  <a:ext cx="685800" cy="691721"/>
                  <a:chOff x="1600200" y="1981195"/>
                  <a:chExt cx="685800" cy="691721"/>
                </a:xfrm>
              </p:grpSpPr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F679A712-EE55-D953-4EC7-11B729976528}"/>
                      </a:ext>
                    </a:extLst>
                  </p:cNvPr>
                  <p:cNvSpPr/>
                  <p:nvPr/>
                </p:nvSpPr>
                <p:spPr>
                  <a:xfrm>
                    <a:off x="1600200" y="1981194"/>
                    <a:ext cx="685800" cy="685739"/>
                  </a:xfrm>
                  <a:prstGeom prst="ellipse">
                    <a:avLst/>
                  </a:prstGeom>
                  <a:noFill/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hangingPunct="1">
                      <a:defRPr/>
                    </a:pPr>
                    <a:endParaRPr lang="en-US"/>
                  </a:p>
                </p:txBody>
              </p:sp>
              <p:sp>
                <p:nvSpPr>
                  <p:cNvPr id="46099" name="TextBox 59">
                    <a:extLst>
                      <a:ext uri="{FF2B5EF4-FFF2-40B4-BE49-F238E27FC236}">
                        <a16:creationId xmlns:a16="http://schemas.microsoft.com/office/drawing/2014/main" id="{1E78EE45-02A5-F584-4C66-47360FA1DC32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726942" y="2057401"/>
                    <a:ext cx="519894" cy="61551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2400"/>
                      <a:t>P</a:t>
                    </a:r>
                    <a:r>
                      <a:rPr lang="en-US" altLang="en-US" sz="2400" i="1"/>
                      <a:t>i</a:t>
                    </a:r>
                  </a:p>
                </p:txBody>
              </p:sp>
            </p:grpSp>
            <p:grpSp>
              <p:nvGrpSpPr>
                <p:cNvPr id="46091" name="Group 51">
                  <a:extLst>
                    <a:ext uri="{FF2B5EF4-FFF2-40B4-BE49-F238E27FC236}">
                      <a16:creationId xmlns:a16="http://schemas.microsoft.com/office/drawing/2014/main" id="{A991CA3E-8123-E370-1FF5-E50FFD6FA81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90600" y="5257588"/>
                  <a:ext cx="685800" cy="691928"/>
                  <a:chOff x="1600200" y="1980988"/>
                  <a:chExt cx="685800" cy="691928"/>
                </a:xfrm>
              </p:grpSpPr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24DAC0B2-636A-EEB5-45FE-EC4A8096B984}"/>
                      </a:ext>
                    </a:extLst>
                  </p:cNvPr>
                  <p:cNvSpPr/>
                  <p:nvPr/>
                </p:nvSpPr>
                <p:spPr>
                  <a:xfrm>
                    <a:off x="1600200" y="1980900"/>
                    <a:ext cx="685800" cy="685739"/>
                  </a:xfrm>
                  <a:prstGeom prst="ellipse">
                    <a:avLst/>
                  </a:prstGeom>
                  <a:noFill/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hangingPunct="1">
                      <a:defRPr/>
                    </a:pPr>
                    <a:endParaRPr lang="en-US"/>
                  </a:p>
                </p:txBody>
              </p:sp>
              <p:sp>
                <p:nvSpPr>
                  <p:cNvPr id="46097" name="TextBox 57">
                    <a:extLst>
                      <a:ext uri="{FF2B5EF4-FFF2-40B4-BE49-F238E27FC236}">
                        <a16:creationId xmlns:a16="http://schemas.microsoft.com/office/drawing/2014/main" id="{C8CD2C9F-2017-5D2F-AEA8-B28C893230CA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726942" y="2057401"/>
                    <a:ext cx="519894" cy="61551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2400"/>
                      <a:t>P</a:t>
                    </a:r>
                    <a:r>
                      <a:rPr lang="en-US" altLang="en-US" sz="2400" i="1"/>
                      <a:t>j</a:t>
                    </a:r>
                  </a:p>
                </p:txBody>
              </p:sp>
            </p:grpSp>
            <p:cxnSp>
              <p:nvCxnSpPr>
                <p:cNvPr id="53" name="Straight Arrow Connector 52">
                  <a:extLst>
                    <a:ext uri="{FF2B5EF4-FFF2-40B4-BE49-F238E27FC236}">
                      <a16:creationId xmlns:a16="http://schemas.microsoft.com/office/drawing/2014/main" id="{462D8041-0F67-7267-A3AA-CD81999FE879}"/>
                    </a:ext>
                  </a:extLst>
                </p:cNvPr>
                <p:cNvCxnSpPr>
                  <a:stCxn id="59" idx="3"/>
                  <a:endCxn id="57" idx="1"/>
                </p:cNvCxnSpPr>
                <p:nvPr/>
              </p:nvCxnSpPr>
              <p:spPr bwMode="auto">
                <a:xfrm>
                  <a:off x="1090613" y="2567459"/>
                  <a:ext cx="0" cy="2789517"/>
                </a:xfrm>
                <a:prstGeom prst="straightConnector1">
                  <a:avLst/>
                </a:prstGeom>
                <a:ln w="6350" cmpd="sng">
                  <a:solidFill>
                    <a:schemeClr val="tx1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Arrow Connector 53">
                  <a:extLst>
                    <a:ext uri="{FF2B5EF4-FFF2-40B4-BE49-F238E27FC236}">
                      <a16:creationId xmlns:a16="http://schemas.microsoft.com/office/drawing/2014/main" id="{69CA9090-B722-650F-CB43-7F05916A0A90}"/>
                    </a:ext>
                  </a:extLst>
                </p:cNvPr>
                <p:cNvCxnSpPr>
                  <a:endCxn id="59" idx="5"/>
                </p:cNvCxnSpPr>
                <p:nvPr/>
              </p:nvCxnSpPr>
              <p:spPr bwMode="auto">
                <a:xfrm flipH="1" flipV="1">
                  <a:off x="1576388" y="2567459"/>
                  <a:ext cx="23812" cy="2842428"/>
                </a:xfrm>
                <a:prstGeom prst="straightConnector1">
                  <a:avLst/>
                </a:prstGeom>
                <a:ln w="6350" cmpd="sng">
                  <a:solidFill>
                    <a:schemeClr val="tx1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094" name="TextBox 54">
                  <a:extLst>
                    <a:ext uri="{FF2B5EF4-FFF2-40B4-BE49-F238E27FC236}">
                      <a16:creationId xmlns:a16="http://schemas.microsoft.com/office/drawing/2014/main" id="{67CA4FAE-A9D8-C0C5-62B8-52FBB18815EF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81000" y="2590801"/>
                  <a:ext cx="639518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C</a:t>
                  </a:r>
                  <a:r>
                    <a:rPr lang="en-US" altLang="en-US" sz="2400" i="1"/>
                    <a:t>ij</a:t>
                  </a:r>
                </a:p>
              </p:txBody>
            </p:sp>
            <p:sp>
              <p:nvSpPr>
                <p:cNvPr id="46095" name="TextBox 55">
                  <a:extLst>
                    <a:ext uri="{FF2B5EF4-FFF2-40B4-BE49-F238E27FC236}">
                      <a16:creationId xmlns:a16="http://schemas.microsoft.com/office/drawing/2014/main" id="{2F77F2F3-FDE6-D32E-C0BE-D301C88A6A2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676400" y="4876799"/>
                  <a:ext cx="639518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C</a:t>
                  </a:r>
                  <a:r>
                    <a:rPr lang="en-US" altLang="en-US" sz="2400" i="1"/>
                    <a:t>ji</a:t>
                  </a:r>
                </a:p>
              </p:txBody>
            </p:sp>
          </p:grpSp>
          <p:sp>
            <p:nvSpPr>
              <p:cNvPr id="46086" name="TextBox 45">
                <a:extLst>
                  <a:ext uri="{FF2B5EF4-FFF2-40B4-BE49-F238E27FC236}">
                    <a16:creationId xmlns:a16="http://schemas.microsoft.com/office/drawing/2014/main" id="{32B81519-C3A4-A9F9-EAB0-00D905E2850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95800" y="1905000"/>
                <a:ext cx="1800493" cy="110792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solidFill>
                      <a:srgbClr val="000000"/>
                    </a:solidFill>
                  </a:rPr>
                  <a:t>[$701,</a:t>
                </a:r>
              </a:p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solidFill>
                      <a:srgbClr val="000000"/>
                    </a:solidFill>
                  </a:rPr>
                  <a:t>100 iPhones]</a:t>
                </a:r>
              </a:p>
            </p:txBody>
          </p:sp>
          <p:sp>
            <p:nvSpPr>
              <p:cNvPr id="46087" name="TextBox 46">
                <a:extLst>
                  <a:ext uri="{FF2B5EF4-FFF2-40B4-BE49-F238E27FC236}">
                    <a16:creationId xmlns:a16="http://schemas.microsoft.com/office/drawing/2014/main" id="{D96A4772-EED3-9189-3919-81B529B9BA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72000" y="5334000"/>
                <a:ext cx="2801518" cy="5334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000" dirty="0"/>
                  <a:t>[</a:t>
                </a:r>
                <a:r>
                  <a:rPr lang="en-US" altLang="en-US" sz="2000" dirty="0">
                    <a:solidFill>
                      <a:srgbClr val="FF0000"/>
                    </a:solidFill>
                  </a:rPr>
                  <a:t>$101</a:t>
                </a:r>
                <a:r>
                  <a:rPr lang="en-US" altLang="en-US" sz="2000" dirty="0"/>
                  <a:t>, 50 Androids]</a:t>
                </a:r>
              </a:p>
            </p:txBody>
          </p:sp>
          <p:sp>
            <p:nvSpPr>
              <p:cNvPr id="46088" name="TextBox 47">
                <a:extLst>
                  <a:ext uri="{FF2B5EF4-FFF2-40B4-BE49-F238E27FC236}">
                    <a16:creationId xmlns:a16="http://schemas.microsoft.com/office/drawing/2014/main" id="{716EA04D-2A96-4942-919F-03195382D70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19600" y="3276600"/>
                <a:ext cx="2895600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solidFill>
                      <a:srgbClr val="FF0000"/>
                    </a:solidFill>
                  </a:rPr>
                  <a:t>[$499, Order iPhone]</a:t>
                </a:r>
              </a:p>
            </p:txBody>
          </p:sp>
          <p:sp>
            <p:nvSpPr>
              <p:cNvPr id="46089" name="TextBox 49">
                <a:extLst>
                  <a:ext uri="{FF2B5EF4-FFF2-40B4-BE49-F238E27FC236}">
                    <a16:creationId xmlns:a16="http://schemas.microsoft.com/office/drawing/2014/main" id="{82F8AB8B-598B-AC5E-951B-C0E23837387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57600" y="6172199"/>
                <a:ext cx="2801518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 b="1"/>
                  <a:t>[Global Snapshot 2]</a:t>
                </a:r>
              </a:p>
            </p:txBody>
          </p:sp>
        </p:grpSp>
        <p:sp>
          <p:nvSpPr>
            <p:cNvPr id="46084" name="TextBox 64">
              <a:extLst>
                <a:ext uri="{FF2B5EF4-FFF2-40B4-BE49-F238E27FC236}">
                  <a16:creationId xmlns:a16="http://schemas.microsoft.com/office/drawing/2014/main" id="{9DE92840-8670-3149-837E-9C36045FD9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0600" y="3657600"/>
              <a:ext cx="3657600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[$299, Order Android ]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30" name="Group 5">
            <a:extLst>
              <a:ext uri="{FF2B5EF4-FFF2-40B4-BE49-F238E27FC236}">
                <a16:creationId xmlns:a16="http://schemas.microsoft.com/office/drawing/2014/main" id="{1186BAA7-6B79-5768-70C7-19E031B8FDB7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1428750"/>
            <a:ext cx="7613650" cy="3662363"/>
            <a:chOff x="990600" y="1905000"/>
            <a:chExt cx="7613521" cy="4882714"/>
          </a:xfrm>
        </p:grpSpPr>
        <p:grpSp>
          <p:nvGrpSpPr>
            <p:cNvPr id="48131" name="Group 4">
              <a:extLst>
                <a:ext uri="{FF2B5EF4-FFF2-40B4-BE49-F238E27FC236}">
                  <a16:creationId xmlns:a16="http://schemas.microsoft.com/office/drawing/2014/main" id="{DF1557EC-5700-6C81-5EE9-ADE061AEEAD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76600" y="1905000"/>
              <a:ext cx="5327521" cy="4882714"/>
              <a:chOff x="3276600" y="1905000"/>
              <a:chExt cx="5327521" cy="4882714"/>
            </a:xfrm>
          </p:grpSpPr>
          <p:grpSp>
            <p:nvGrpSpPr>
              <p:cNvPr id="48133" name="Group 44">
                <a:extLst>
                  <a:ext uri="{FF2B5EF4-FFF2-40B4-BE49-F238E27FC236}">
                    <a16:creationId xmlns:a16="http://schemas.microsoft.com/office/drawing/2014/main" id="{6D7738FE-AE7F-187A-B843-6FBCC7467F2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276600" y="1981195"/>
                <a:ext cx="1934911" cy="3968321"/>
                <a:chOff x="381000" y="1981195"/>
                <a:chExt cx="1934911" cy="3968321"/>
              </a:xfrm>
            </p:grpSpPr>
            <p:grpSp>
              <p:nvGrpSpPr>
                <p:cNvPr id="48138" name="Group 50">
                  <a:extLst>
                    <a:ext uri="{FF2B5EF4-FFF2-40B4-BE49-F238E27FC236}">
                      <a16:creationId xmlns:a16="http://schemas.microsoft.com/office/drawing/2014/main" id="{E21CC244-D219-C415-5F20-73E3C9A322E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90568" y="1981195"/>
                  <a:ext cx="685793" cy="691721"/>
                  <a:chOff x="1600168" y="1981195"/>
                  <a:chExt cx="685793" cy="691721"/>
                </a:xfrm>
              </p:grpSpPr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D2750E77-0405-F6D9-76AB-D7D724C3619A}"/>
                      </a:ext>
                    </a:extLst>
                  </p:cNvPr>
                  <p:cNvSpPr/>
                  <p:nvPr/>
                </p:nvSpPr>
                <p:spPr>
                  <a:xfrm>
                    <a:off x="1600151" y="1981194"/>
                    <a:ext cx="685788" cy="685739"/>
                  </a:xfrm>
                  <a:prstGeom prst="ellipse">
                    <a:avLst/>
                  </a:prstGeom>
                  <a:noFill/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hangingPunct="1">
                      <a:defRPr/>
                    </a:pPr>
                    <a:endParaRPr lang="en-US"/>
                  </a:p>
                </p:txBody>
              </p:sp>
              <p:sp>
                <p:nvSpPr>
                  <p:cNvPr id="48147" name="TextBox 59">
                    <a:extLst>
                      <a:ext uri="{FF2B5EF4-FFF2-40B4-BE49-F238E27FC236}">
                        <a16:creationId xmlns:a16="http://schemas.microsoft.com/office/drawing/2014/main" id="{83977831-2A6B-7C2C-ED15-460D88581A7E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726942" y="2057401"/>
                    <a:ext cx="519889" cy="61551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2400"/>
                      <a:t>P</a:t>
                    </a:r>
                    <a:r>
                      <a:rPr lang="en-US" altLang="en-US" sz="2400" i="1"/>
                      <a:t>i</a:t>
                    </a:r>
                  </a:p>
                </p:txBody>
              </p:sp>
            </p:grpSp>
            <p:grpSp>
              <p:nvGrpSpPr>
                <p:cNvPr id="48139" name="Group 51">
                  <a:extLst>
                    <a:ext uri="{FF2B5EF4-FFF2-40B4-BE49-F238E27FC236}">
                      <a16:creationId xmlns:a16="http://schemas.microsoft.com/office/drawing/2014/main" id="{A9D464DF-BBD0-D18E-EBA3-534B208D5003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990568" y="5257588"/>
                  <a:ext cx="685793" cy="691928"/>
                  <a:chOff x="1600168" y="1980988"/>
                  <a:chExt cx="685793" cy="691928"/>
                </a:xfrm>
              </p:grpSpPr>
              <p:sp>
                <p:nvSpPr>
                  <p:cNvPr id="57" name="Oval 56">
                    <a:extLst>
                      <a:ext uri="{FF2B5EF4-FFF2-40B4-BE49-F238E27FC236}">
                        <a16:creationId xmlns:a16="http://schemas.microsoft.com/office/drawing/2014/main" id="{02A326B5-2FFE-A641-0E91-72A2A4FEBEE9}"/>
                      </a:ext>
                    </a:extLst>
                  </p:cNvPr>
                  <p:cNvSpPr/>
                  <p:nvPr/>
                </p:nvSpPr>
                <p:spPr>
                  <a:xfrm>
                    <a:off x="1600151" y="1980900"/>
                    <a:ext cx="685788" cy="685739"/>
                  </a:xfrm>
                  <a:prstGeom prst="ellipse">
                    <a:avLst/>
                  </a:prstGeom>
                  <a:noFill/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eaLnBrk="1" hangingPunct="1">
                      <a:defRPr/>
                    </a:pPr>
                    <a:endParaRPr lang="en-US"/>
                  </a:p>
                </p:txBody>
              </p:sp>
              <p:sp>
                <p:nvSpPr>
                  <p:cNvPr id="48145" name="TextBox 57">
                    <a:extLst>
                      <a:ext uri="{FF2B5EF4-FFF2-40B4-BE49-F238E27FC236}">
                        <a16:creationId xmlns:a16="http://schemas.microsoft.com/office/drawing/2014/main" id="{808720D9-4F08-0E16-9683-E3F26C7D35F3}"/>
                      </a:ext>
                    </a:extLst>
                  </p:cNvPr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726942" y="2057401"/>
                    <a:ext cx="519889" cy="61551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>
                    <a:spAutoFit/>
                  </a:bodyPr>
                  <a:lstStyle>
                    <a:lvl1pPr>
                      <a:spcBef>
                        <a:spcPct val="20000"/>
                      </a:spcBef>
                      <a:buChar char="•"/>
                      <a:defRPr sz="32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1pPr>
                    <a:lvl2pPr marL="742950" indent="-285750">
                      <a:spcBef>
                        <a:spcPct val="20000"/>
                      </a:spcBef>
                      <a:buChar char="–"/>
                      <a:defRPr sz="28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2pPr>
                    <a:lvl3pPr marL="1143000" indent="-228600">
                      <a:spcBef>
                        <a:spcPct val="20000"/>
                      </a:spcBef>
                      <a:buChar char="•"/>
                      <a:defRPr sz="24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3pPr>
                    <a:lvl4pPr marL="1600200" indent="-228600">
                      <a:spcBef>
                        <a:spcPct val="20000"/>
                      </a:spcBef>
                      <a:buChar char="–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4pPr>
                    <a:lvl5pPr marL="2057400" indent="-228600">
                      <a:spcBef>
                        <a:spcPct val="20000"/>
                      </a:spcBef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5pPr>
                    <a:lvl6pPr marL="25146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6pPr>
                    <a:lvl7pPr marL="29718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7pPr>
                    <a:lvl8pPr marL="34290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8pPr>
                    <a:lvl9pPr marL="3886200" indent="-228600" eaLnBrk="0" fontAlgn="base" hangingPunct="0">
                      <a:spcBef>
                        <a:spcPct val="20000"/>
                      </a:spcBef>
                      <a:spcAft>
                        <a:spcPct val="0"/>
                      </a:spcAft>
                      <a:buChar char="»"/>
                      <a:defRPr sz="20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MS PGothic" panose="020B0600070205080204" pitchFamily="34" charset="-128"/>
                      </a:defRPr>
                    </a:lvl9pPr>
                  </a:lstStyle>
                  <a:p>
                    <a:pPr eaLnBrk="1" hangingPunct="1">
                      <a:spcBef>
                        <a:spcPct val="0"/>
                      </a:spcBef>
                      <a:buFontTx/>
                      <a:buNone/>
                    </a:pPr>
                    <a:r>
                      <a:rPr lang="en-US" altLang="en-US" sz="2400"/>
                      <a:t>P</a:t>
                    </a:r>
                    <a:r>
                      <a:rPr lang="en-US" altLang="en-US" sz="2400" i="1"/>
                      <a:t>j</a:t>
                    </a:r>
                  </a:p>
                </p:txBody>
              </p:sp>
            </p:grpSp>
            <p:cxnSp>
              <p:nvCxnSpPr>
                <p:cNvPr id="53" name="Straight Arrow Connector 52">
                  <a:extLst>
                    <a:ext uri="{FF2B5EF4-FFF2-40B4-BE49-F238E27FC236}">
                      <a16:creationId xmlns:a16="http://schemas.microsoft.com/office/drawing/2014/main" id="{C9A4ECF0-9E80-9E49-4732-2E030D279CC2}"/>
                    </a:ext>
                  </a:extLst>
                </p:cNvPr>
                <p:cNvCxnSpPr>
                  <a:stCxn id="59" idx="3"/>
                  <a:endCxn id="57" idx="1"/>
                </p:cNvCxnSpPr>
                <p:nvPr/>
              </p:nvCxnSpPr>
              <p:spPr bwMode="auto">
                <a:xfrm>
                  <a:off x="1090562" y="2567459"/>
                  <a:ext cx="0" cy="2789517"/>
                </a:xfrm>
                <a:prstGeom prst="straightConnector1">
                  <a:avLst/>
                </a:prstGeom>
                <a:ln w="6350" cmpd="sng">
                  <a:solidFill>
                    <a:schemeClr val="tx1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Arrow Connector 53">
                  <a:extLst>
                    <a:ext uri="{FF2B5EF4-FFF2-40B4-BE49-F238E27FC236}">
                      <a16:creationId xmlns:a16="http://schemas.microsoft.com/office/drawing/2014/main" id="{BBB5E8F8-935C-B484-68E7-FF82DAD98D39}"/>
                    </a:ext>
                  </a:extLst>
                </p:cNvPr>
                <p:cNvCxnSpPr>
                  <a:endCxn id="59" idx="5"/>
                </p:cNvCxnSpPr>
                <p:nvPr/>
              </p:nvCxnSpPr>
              <p:spPr bwMode="auto">
                <a:xfrm flipH="1" flipV="1">
                  <a:off x="1576329" y="2567459"/>
                  <a:ext cx="23812" cy="2842428"/>
                </a:xfrm>
                <a:prstGeom prst="straightConnector1">
                  <a:avLst/>
                </a:prstGeom>
                <a:ln w="6350" cmpd="sng">
                  <a:solidFill>
                    <a:schemeClr val="tx1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142" name="TextBox 54">
                  <a:extLst>
                    <a:ext uri="{FF2B5EF4-FFF2-40B4-BE49-F238E27FC236}">
                      <a16:creationId xmlns:a16="http://schemas.microsoft.com/office/drawing/2014/main" id="{FF710A2A-41FF-2DA2-29C4-724C01C1B44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81000" y="2590801"/>
                  <a:ext cx="639511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C</a:t>
                  </a:r>
                  <a:r>
                    <a:rPr lang="en-US" altLang="en-US" sz="2400" i="1"/>
                    <a:t>ij</a:t>
                  </a:r>
                </a:p>
              </p:txBody>
            </p:sp>
            <p:sp>
              <p:nvSpPr>
                <p:cNvPr id="48143" name="TextBox 55">
                  <a:extLst>
                    <a:ext uri="{FF2B5EF4-FFF2-40B4-BE49-F238E27FC236}">
                      <a16:creationId xmlns:a16="http://schemas.microsoft.com/office/drawing/2014/main" id="{CA077FDF-E711-53B2-A6B3-D8078996B78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676400" y="4876799"/>
                  <a:ext cx="639511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C</a:t>
                  </a:r>
                  <a:r>
                    <a:rPr lang="en-US" altLang="en-US" sz="2400" i="1"/>
                    <a:t>ji</a:t>
                  </a:r>
                </a:p>
              </p:txBody>
            </p:sp>
          </p:grpSp>
          <p:sp>
            <p:nvSpPr>
              <p:cNvPr id="48134" name="TextBox 45">
                <a:extLst>
                  <a:ext uri="{FF2B5EF4-FFF2-40B4-BE49-F238E27FC236}">
                    <a16:creationId xmlns:a16="http://schemas.microsoft.com/office/drawing/2014/main" id="{4FE6609B-4F90-EAC8-CCA2-0EC50DDBE23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95800" y="1905000"/>
                <a:ext cx="4108321" cy="110792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solidFill>
                      <a:srgbClr val="000000"/>
                    </a:solidFill>
                  </a:rPr>
                  <a:t>[</a:t>
                </a:r>
                <a:r>
                  <a:rPr lang="en-US" altLang="en-US" sz="2400">
                    <a:solidFill>
                      <a:srgbClr val="FF0000"/>
                    </a:solidFill>
                  </a:rPr>
                  <a:t>$1200, 1 iPhone order from P</a:t>
                </a:r>
                <a:r>
                  <a:rPr lang="en-US" altLang="en-US" sz="2400" i="1">
                    <a:solidFill>
                      <a:srgbClr val="FF0000"/>
                    </a:solidFill>
                  </a:rPr>
                  <a:t>j</a:t>
                </a:r>
                <a:r>
                  <a:rPr lang="en-US" altLang="en-US" sz="2400">
                    <a:solidFill>
                      <a:srgbClr val="000000"/>
                    </a:solidFill>
                  </a:rPr>
                  <a:t>,</a:t>
                </a:r>
              </a:p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solidFill>
                      <a:srgbClr val="000000"/>
                    </a:solidFill>
                  </a:rPr>
                  <a:t>100 iPhones]</a:t>
                </a:r>
              </a:p>
            </p:txBody>
          </p:sp>
          <p:sp>
            <p:nvSpPr>
              <p:cNvPr id="48135" name="TextBox 46">
                <a:extLst>
                  <a:ext uri="{FF2B5EF4-FFF2-40B4-BE49-F238E27FC236}">
                    <a16:creationId xmlns:a16="http://schemas.microsoft.com/office/drawing/2014/main" id="{70625F8E-47D1-D363-5C5A-37DB46328E5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72000" y="5334000"/>
                <a:ext cx="2255964" cy="5334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000" dirty="0"/>
                  <a:t>[$101, 50 Androids]</a:t>
                </a:r>
              </a:p>
            </p:txBody>
          </p:sp>
          <p:sp>
            <p:nvSpPr>
              <p:cNvPr id="48136" name="TextBox 47">
                <a:extLst>
                  <a:ext uri="{FF2B5EF4-FFF2-40B4-BE49-F238E27FC236}">
                    <a16:creationId xmlns:a16="http://schemas.microsoft.com/office/drawing/2014/main" id="{475AD47C-F386-9603-9FA6-B931D9290CA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19600" y="3276600"/>
                <a:ext cx="2895600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solidFill>
                      <a:srgbClr val="FF0000"/>
                    </a:solidFill>
                  </a:rPr>
                  <a:t>[empty]</a:t>
                </a:r>
              </a:p>
            </p:txBody>
          </p:sp>
          <p:sp>
            <p:nvSpPr>
              <p:cNvPr id="48137" name="TextBox 49">
                <a:extLst>
                  <a:ext uri="{FF2B5EF4-FFF2-40B4-BE49-F238E27FC236}">
                    <a16:creationId xmlns:a16="http://schemas.microsoft.com/office/drawing/2014/main" id="{EAA04CC2-AE04-154C-BBB9-D752493F43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57600" y="6172199"/>
                <a:ext cx="2801487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 b="1"/>
                  <a:t>[Global Snapshot 3]</a:t>
                </a:r>
              </a:p>
            </p:txBody>
          </p:sp>
        </p:grpSp>
        <p:sp>
          <p:nvSpPr>
            <p:cNvPr id="48132" name="TextBox 64">
              <a:extLst>
                <a:ext uri="{FF2B5EF4-FFF2-40B4-BE49-F238E27FC236}">
                  <a16:creationId xmlns:a16="http://schemas.microsoft.com/office/drawing/2014/main" id="{4B0E9EDE-C0C5-F35D-BE34-6DBE67B84B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0600" y="3657600"/>
              <a:ext cx="3657600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[$299, Order Android ]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78" name="Group 7">
            <a:extLst>
              <a:ext uri="{FF2B5EF4-FFF2-40B4-BE49-F238E27FC236}">
                <a16:creationId xmlns:a16="http://schemas.microsoft.com/office/drawing/2014/main" id="{8717801B-6F5D-E179-AE69-BEEC8C38D276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1428750"/>
            <a:ext cx="6895037" cy="3662363"/>
            <a:chOff x="838200" y="1905000"/>
            <a:chExt cx="6895037" cy="4882714"/>
          </a:xfrm>
        </p:grpSpPr>
        <p:sp>
          <p:nvSpPr>
            <p:cNvPr id="50179" name="TextBox 65">
              <a:extLst>
                <a:ext uri="{FF2B5EF4-FFF2-40B4-BE49-F238E27FC236}">
                  <a16:creationId xmlns:a16="http://schemas.microsoft.com/office/drawing/2014/main" id="{B078ED4D-D1D0-34DC-D487-C7F9F78535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8200" y="3657601"/>
              <a:ext cx="3810000" cy="1354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/>
                <a:t>[($299, Order Android )</a:t>
              </a:r>
              <a:r>
                <a:rPr lang="en-US" altLang="en-US" sz="1800" dirty="0">
                  <a:solidFill>
                    <a:srgbClr val="FF0000"/>
                  </a:solidFill>
                </a:rPr>
                <a:t>,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>
                  <a:solidFill>
                    <a:srgbClr val="FF0000"/>
                  </a:solidFill>
                </a:rPr>
                <a:t>(1 iPhone)</a:t>
              </a:r>
              <a:r>
                <a:rPr lang="en-US" altLang="en-US" sz="1800" dirty="0"/>
                <a:t>]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 dirty="0"/>
            </a:p>
          </p:txBody>
        </p:sp>
        <p:grpSp>
          <p:nvGrpSpPr>
            <p:cNvPr id="50180" name="Group 44">
              <a:extLst>
                <a:ext uri="{FF2B5EF4-FFF2-40B4-BE49-F238E27FC236}">
                  <a16:creationId xmlns:a16="http://schemas.microsoft.com/office/drawing/2014/main" id="{6623CC0D-47D7-1DF0-F034-E34FDCDD44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76600" y="1981195"/>
              <a:ext cx="1934918" cy="3968321"/>
              <a:chOff x="381000" y="1981195"/>
              <a:chExt cx="1934918" cy="3968321"/>
            </a:xfrm>
          </p:grpSpPr>
          <p:grpSp>
            <p:nvGrpSpPr>
              <p:cNvPr id="50185" name="Group 50">
                <a:extLst>
                  <a:ext uri="{FF2B5EF4-FFF2-40B4-BE49-F238E27FC236}">
                    <a16:creationId xmlns:a16="http://schemas.microsoft.com/office/drawing/2014/main" id="{02FE1866-D218-61F9-E3A9-8CD0EE097D7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600" y="1981195"/>
                <a:ext cx="685800" cy="691721"/>
                <a:chOff x="1600200" y="1981195"/>
                <a:chExt cx="685800" cy="691721"/>
              </a:xfrm>
            </p:grpSpPr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31174D78-3E72-73D3-00C6-CD90C6BFFDA5}"/>
                    </a:ext>
                  </a:extLst>
                </p:cNvPr>
                <p:cNvSpPr/>
                <p:nvPr/>
              </p:nvSpPr>
              <p:spPr>
                <a:xfrm>
                  <a:off x="1600200" y="1981194"/>
                  <a:ext cx="685800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50194" name="TextBox 59">
                  <a:extLst>
                    <a:ext uri="{FF2B5EF4-FFF2-40B4-BE49-F238E27FC236}">
                      <a16:creationId xmlns:a16="http://schemas.microsoft.com/office/drawing/2014/main" id="{3478D754-0322-FFA5-9CDA-7A8529A5B57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894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i</a:t>
                  </a:r>
                </a:p>
              </p:txBody>
            </p:sp>
          </p:grpSp>
          <p:grpSp>
            <p:nvGrpSpPr>
              <p:cNvPr id="50186" name="Group 51">
                <a:extLst>
                  <a:ext uri="{FF2B5EF4-FFF2-40B4-BE49-F238E27FC236}">
                    <a16:creationId xmlns:a16="http://schemas.microsoft.com/office/drawing/2014/main" id="{89CBF245-DE1D-3A08-E128-FD63C9B32BA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600" y="5257588"/>
                <a:ext cx="685800" cy="691928"/>
                <a:chOff x="1600200" y="1980988"/>
                <a:chExt cx="685800" cy="691928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D0C88334-51C9-AA38-25FB-DC62AEA1F1FA}"/>
                    </a:ext>
                  </a:extLst>
                </p:cNvPr>
                <p:cNvSpPr/>
                <p:nvPr/>
              </p:nvSpPr>
              <p:spPr>
                <a:xfrm>
                  <a:off x="1600200" y="1980900"/>
                  <a:ext cx="685800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50192" name="TextBox 57">
                  <a:extLst>
                    <a:ext uri="{FF2B5EF4-FFF2-40B4-BE49-F238E27FC236}">
                      <a16:creationId xmlns:a16="http://schemas.microsoft.com/office/drawing/2014/main" id="{E2FEF3F0-E815-F13C-BBDE-D236D5C6E43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894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j</a:t>
                  </a:r>
                </a:p>
              </p:txBody>
            </p:sp>
          </p:grp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23AFDBCB-B3BF-6EB9-7D99-4E7588073B15}"/>
                  </a:ext>
                </a:extLst>
              </p:cNvPr>
              <p:cNvCxnSpPr>
                <a:stCxn id="59" idx="3"/>
                <a:endCxn id="57" idx="1"/>
              </p:cNvCxnSpPr>
              <p:nvPr/>
            </p:nvCxnSpPr>
            <p:spPr bwMode="auto">
              <a:xfrm>
                <a:off x="1090613" y="2567459"/>
                <a:ext cx="0" cy="2789517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9E60E2C0-14CC-81BE-1ECF-63B09DF49976}"/>
                  </a:ext>
                </a:extLst>
              </p:cNvPr>
              <p:cNvCxnSpPr>
                <a:endCxn id="59" idx="5"/>
              </p:cNvCxnSpPr>
              <p:nvPr/>
            </p:nvCxnSpPr>
            <p:spPr bwMode="auto">
              <a:xfrm flipH="1" flipV="1">
                <a:off x="1576388" y="2567459"/>
                <a:ext cx="23812" cy="2842428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189" name="TextBox 54">
                <a:extLst>
                  <a:ext uri="{FF2B5EF4-FFF2-40B4-BE49-F238E27FC236}">
                    <a16:creationId xmlns:a16="http://schemas.microsoft.com/office/drawing/2014/main" id="{82DA6ED1-D359-3F7A-4532-4A5A0121C28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1000" y="2590801"/>
                <a:ext cx="639518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C</a:t>
                </a:r>
                <a:r>
                  <a:rPr lang="en-US" altLang="en-US" sz="2400" i="1"/>
                  <a:t>ij</a:t>
                </a:r>
              </a:p>
            </p:txBody>
          </p:sp>
          <p:sp>
            <p:nvSpPr>
              <p:cNvPr id="50190" name="TextBox 55">
                <a:extLst>
                  <a:ext uri="{FF2B5EF4-FFF2-40B4-BE49-F238E27FC236}">
                    <a16:creationId xmlns:a16="http://schemas.microsoft.com/office/drawing/2014/main" id="{28B0FF7F-2875-69DA-7086-CF45524F02C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76400" y="4876799"/>
                <a:ext cx="639518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C</a:t>
                </a:r>
                <a:r>
                  <a:rPr lang="en-US" altLang="en-US" sz="2400" i="1"/>
                  <a:t>ji</a:t>
                </a:r>
              </a:p>
            </p:txBody>
          </p:sp>
        </p:grpSp>
        <p:sp>
          <p:nvSpPr>
            <p:cNvPr id="50181" name="TextBox 45">
              <a:extLst>
                <a:ext uri="{FF2B5EF4-FFF2-40B4-BE49-F238E27FC236}">
                  <a16:creationId xmlns:a16="http://schemas.microsoft.com/office/drawing/2014/main" id="{4D0ADBEB-F96E-375C-1AA2-D3CEB2062F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5800" y="1905000"/>
              <a:ext cx="1646605" cy="1107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[$1200</a:t>
              </a:r>
              <a:r>
                <a:rPr lang="en-US" altLang="en-US" sz="2400">
                  <a:solidFill>
                    <a:srgbClr val="FF0000"/>
                  </a:solidFill>
                </a:rPr>
                <a:t>,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</a:rPr>
                <a:t>99</a:t>
              </a:r>
              <a:r>
                <a:rPr lang="en-US" altLang="en-US" sz="2400">
                  <a:solidFill>
                    <a:srgbClr val="000000"/>
                  </a:solidFill>
                </a:rPr>
                <a:t> iPhones]</a:t>
              </a:r>
            </a:p>
          </p:txBody>
        </p:sp>
        <p:sp>
          <p:nvSpPr>
            <p:cNvPr id="50182" name="TextBox 46">
              <a:extLst>
                <a:ext uri="{FF2B5EF4-FFF2-40B4-BE49-F238E27FC236}">
                  <a16:creationId xmlns:a16="http://schemas.microsoft.com/office/drawing/2014/main" id="{8CB0B225-4B61-0C93-AA36-BB6B5B1F28C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85224" y="5334001"/>
              <a:ext cx="3148013" cy="533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 dirty="0"/>
                <a:t>[$101, 50 Androids]</a:t>
              </a:r>
            </a:p>
          </p:txBody>
        </p:sp>
        <p:sp>
          <p:nvSpPr>
            <p:cNvPr id="50183" name="TextBox 49">
              <a:extLst>
                <a:ext uri="{FF2B5EF4-FFF2-40B4-BE49-F238E27FC236}">
                  <a16:creationId xmlns:a16="http://schemas.microsoft.com/office/drawing/2014/main" id="{3A5D98E1-DD26-FDEB-E0A4-C93954F989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7600" y="6172199"/>
              <a:ext cx="2801518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b="1"/>
                <a:t>[Global Snapshot 4]</a:t>
              </a:r>
            </a:p>
          </p:txBody>
        </p:sp>
        <p:sp>
          <p:nvSpPr>
            <p:cNvPr id="50184" name="TextBox 64">
              <a:extLst>
                <a:ext uri="{FF2B5EF4-FFF2-40B4-BE49-F238E27FC236}">
                  <a16:creationId xmlns:a16="http://schemas.microsoft.com/office/drawing/2014/main" id="{8A34B099-6172-8C2C-2B04-5DB1D5EB88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9600" y="3276600"/>
              <a:ext cx="2895600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[empty]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226" name="Group 7">
            <a:extLst>
              <a:ext uri="{FF2B5EF4-FFF2-40B4-BE49-F238E27FC236}">
                <a16:creationId xmlns:a16="http://schemas.microsoft.com/office/drawing/2014/main" id="{4FB58C64-D1CE-68A7-25B1-A348231A31AD}"/>
              </a:ext>
            </a:extLst>
          </p:cNvPr>
          <p:cNvGrpSpPr>
            <a:grpSpLocks/>
          </p:cNvGrpSpPr>
          <p:nvPr/>
        </p:nvGrpSpPr>
        <p:grpSpPr bwMode="auto">
          <a:xfrm>
            <a:off x="2590799" y="1428750"/>
            <a:ext cx="5638802" cy="3662363"/>
            <a:chOff x="2590771" y="1905000"/>
            <a:chExt cx="5638710" cy="4882714"/>
          </a:xfrm>
        </p:grpSpPr>
        <p:sp>
          <p:nvSpPr>
            <p:cNvPr id="52227" name="TextBox 65">
              <a:extLst>
                <a:ext uri="{FF2B5EF4-FFF2-40B4-BE49-F238E27FC236}">
                  <a16:creationId xmlns:a16="http://schemas.microsoft.com/office/drawing/2014/main" id="{A286FC9B-C522-9A2F-D423-A733609351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90771" y="3657601"/>
              <a:ext cx="2057428" cy="98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/>
                <a:t>[</a:t>
              </a:r>
              <a:r>
                <a:rPr lang="en-US" altLang="en-US" sz="1800" dirty="0">
                  <a:solidFill>
                    <a:srgbClr val="FF0000"/>
                  </a:solidFill>
                </a:rPr>
                <a:t>(1 iPhone)</a:t>
              </a:r>
              <a:r>
                <a:rPr lang="en-US" altLang="en-US" sz="1800" dirty="0"/>
                <a:t>]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 dirty="0"/>
            </a:p>
          </p:txBody>
        </p:sp>
        <p:grpSp>
          <p:nvGrpSpPr>
            <p:cNvPr id="52228" name="Group 44">
              <a:extLst>
                <a:ext uri="{FF2B5EF4-FFF2-40B4-BE49-F238E27FC236}">
                  <a16:creationId xmlns:a16="http://schemas.microsoft.com/office/drawing/2014/main" id="{41D61DAE-A185-19A2-E44E-C0523B0FC6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76600" y="1981195"/>
              <a:ext cx="1910689" cy="3968321"/>
              <a:chOff x="381000" y="1981195"/>
              <a:chExt cx="1910689" cy="3968321"/>
            </a:xfrm>
          </p:grpSpPr>
          <p:grpSp>
            <p:nvGrpSpPr>
              <p:cNvPr id="52233" name="Group 50">
                <a:extLst>
                  <a:ext uri="{FF2B5EF4-FFF2-40B4-BE49-F238E27FC236}">
                    <a16:creationId xmlns:a16="http://schemas.microsoft.com/office/drawing/2014/main" id="{9410B5CF-291D-67FE-4A5B-AECF174AFB8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567" y="1981195"/>
                <a:ext cx="685793" cy="691721"/>
                <a:chOff x="1600167" y="1981195"/>
                <a:chExt cx="685793" cy="691721"/>
              </a:xfrm>
            </p:grpSpPr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1F6AD929-C00C-F141-5EE1-128FEA72C38B}"/>
                    </a:ext>
                  </a:extLst>
                </p:cNvPr>
                <p:cNvSpPr/>
                <p:nvPr/>
              </p:nvSpPr>
              <p:spPr>
                <a:xfrm>
                  <a:off x="1600150" y="1981194"/>
                  <a:ext cx="685789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52242" name="TextBox 59">
                  <a:extLst>
                    <a:ext uri="{FF2B5EF4-FFF2-40B4-BE49-F238E27FC236}">
                      <a16:creationId xmlns:a16="http://schemas.microsoft.com/office/drawing/2014/main" id="{DEC9E037-2581-2C1E-C607-1BBABA2C61B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889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i</a:t>
                  </a:r>
                </a:p>
              </p:txBody>
            </p:sp>
          </p:grpSp>
          <p:grpSp>
            <p:nvGrpSpPr>
              <p:cNvPr id="52234" name="Group 51">
                <a:extLst>
                  <a:ext uri="{FF2B5EF4-FFF2-40B4-BE49-F238E27FC236}">
                    <a16:creationId xmlns:a16="http://schemas.microsoft.com/office/drawing/2014/main" id="{2C289208-D8DE-CB2C-DA9D-CAA552ECAE3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567" y="5257588"/>
                <a:ext cx="685793" cy="691928"/>
                <a:chOff x="1600167" y="1980988"/>
                <a:chExt cx="685793" cy="691928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07DC329E-AB04-4716-36ED-259CA0575A39}"/>
                    </a:ext>
                  </a:extLst>
                </p:cNvPr>
                <p:cNvSpPr/>
                <p:nvPr/>
              </p:nvSpPr>
              <p:spPr>
                <a:xfrm>
                  <a:off x="1600150" y="1980900"/>
                  <a:ext cx="685789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52240" name="TextBox 57">
                  <a:extLst>
                    <a:ext uri="{FF2B5EF4-FFF2-40B4-BE49-F238E27FC236}">
                      <a16:creationId xmlns:a16="http://schemas.microsoft.com/office/drawing/2014/main" id="{13BDDB92-39C0-D117-9A76-0991DEDE0E2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889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j</a:t>
                  </a:r>
                </a:p>
              </p:txBody>
            </p:sp>
          </p:grp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5A54B74B-7766-438D-D32B-A76B8656BBF1}"/>
                  </a:ext>
                </a:extLst>
              </p:cNvPr>
              <p:cNvCxnSpPr>
                <a:stCxn id="59" idx="3"/>
                <a:endCxn id="57" idx="1"/>
              </p:cNvCxnSpPr>
              <p:nvPr/>
            </p:nvCxnSpPr>
            <p:spPr bwMode="auto">
              <a:xfrm>
                <a:off x="1090561" y="2567459"/>
                <a:ext cx="0" cy="2789517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60CB1D8B-802B-0801-F95C-A5DA6BC3C249}"/>
                  </a:ext>
                </a:extLst>
              </p:cNvPr>
              <p:cNvCxnSpPr>
                <a:endCxn id="59" idx="5"/>
              </p:cNvCxnSpPr>
              <p:nvPr/>
            </p:nvCxnSpPr>
            <p:spPr bwMode="auto">
              <a:xfrm flipH="1" flipV="1">
                <a:off x="1576328" y="2567459"/>
                <a:ext cx="23812" cy="2842428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237" name="TextBox 54">
                <a:extLst>
                  <a:ext uri="{FF2B5EF4-FFF2-40B4-BE49-F238E27FC236}">
                    <a16:creationId xmlns:a16="http://schemas.microsoft.com/office/drawing/2014/main" id="{752E10BB-0E51-DFC0-C45C-90A6EFD294B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1000" y="2590801"/>
                <a:ext cx="639511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C</a:t>
                </a:r>
                <a:r>
                  <a:rPr lang="en-US" altLang="en-US" sz="2400" i="1"/>
                  <a:t>ij</a:t>
                </a:r>
              </a:p>
            </p:txBody>
          </p:sp>
          <p:sp>
            <p:nvSpPr>
              <p:cNvPr id="52238" name="TextBox 55">
                <a:extLst>
                  <a:ext uri="{FF2B5EF4-FFF2-40B4-BE49-F238E27FC236}">
                    <a16:creationId xmlns:a16="http://schemas.microsoft.com/office/drawing/2014/main" id="{A0282763-1648-2A44-E0D8-2EAFB210078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52178" y="4806401"/>
                <a:ext cx="639511" cy="6155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 dirty="0" err="1"/>
                  <a:t>C</a:t>
                </a:r>
                <a:r>
                  <a:rPr lang="en-US" altLang="en-US" sz="2400" i="1" dirty="0" err="1"/>
                  <a:t>ji</a:t>
                </a:r>
                <a:endParaRPr lang="en-US" altLang="en-US" sz="2400" i="1" dirty="0"/>
              </a:p>
            </p:txBody>
          </p:sp>
        </p:grpSp>
        <p:sp>
          <p:nvSpPr>
            <p:cNvPr id="52229" name="TextBox 45">
              <a:extLst>
                <a:ext uri="{FF2B5EF4-FFF2-40B4-BE49-F238E27FC236}">
                  <a16:creationId xmlns:a16="http://schemas.microsoft.com/office/drawing/2014/main" id="{AA8C4B0D-5614-4583-2775-2CC61B7BC1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5800" y="1905000"/>
              <a:ext cx="1646578" cy="1107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[$1200,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99 iPhones]</a:t>
              </a:r>
            </a:p>
          </p:txBody>
        </p:sp>
        <p:sp>
          <p:nvSpPr>
            <p:cNvPr id="52230" name="TextBox 46">
              <a:extLst>
                <a:ext uri="{FF2B5EF4-FFF2-40B4-BE49-F238E27FC236}">
                  <a16:creationId xmlns:a16="http://schemas.microsoft.com/office/drawing/2014/main" id="{6E28706A-BBB3-FC4C-998B-E730F85741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2000" y="5334000"/>
              <a:ext cx="3657481" cy="8616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/>
                <a:t>[</a:t>
              </a:r>
              <a:r>
                <a:rPr lang="en-US" altLang="en-US" sz="1800" dirty="0">
                  <a:solidFill>
                    <a:srgbClr val="FF0000"/>
                  </a:solidFill>
                </a:rPr>
                <a:t>$400, 1 Android order from P</a:t>
              </a:r>
              <a:r>
                <a:rPr lang="en-US" altLang="en-US" sz="1800" i="1" dirty="0">
                  <a:solidFill>
                    <a:srgbClr val="FF0000"/>
                  </a:solidFill>
                </a:rPr>
                <a:t>i</a:t>
              </a:r>
              <a:r>
                <a:rPr lang="en-US" altLang="en-US" sz="1800" dirty="0"/>
                <a:t>,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/>
                <a:t>50 Androids]</a:t>
              </a:r>
            </a:p>
          </p:txBody>
        </p:sp>
        <p:sp>
          <p:nvSpPr>
            <p:cNvPr id="52231" name="TextBox 49">
              <a:extLst>
                <a:ext uri="{FF2B5EF4-FFF2-40B4-BE49-F238E27FC236}">
                  <a16:creationId xmlns:a16="http://schemas.microsoft.com/office/drawing/2014/main" id="{3C7959A0-4960-BF0F-D451-A5C9D6BA85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7600" y="6172199"/>
              <a:ext cx="2801488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b="1"/>
                <a:t>[Global Snapshot 5]</a:t>
              </a:r>
            </a:p>
          </p:txBody>
        </p:sp>
        <p:sp>
          <p:nvSpPr>
            <p:cNvPr id="52232" name="TextBox 64">
              <a:extLst>
                <a:ext uri="{FF2B5EF4-FFF2-40B4-BE49-F238E27FC236}">
                  <a16:creationId xmlns:a16="http://schemas.microsoft.com/office/drawing/2014/main" id="{C37109F7-35D5-796F-E0D1-6A80AD8DCC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9600" y="3276600"/>
              <a:ext cx="2895600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[empty]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74" name="Group 7">
            <a:extLst>
              <a:ext uri="{FF2B5EF4-FFF2-40B4-BE49-F238E27FC236}">
                <a16:creationId xmlns:a16="http://schemas.microsoft.com/office/drawing/2014/main" id="{AD6719E6-E3F9-F952-F2E1-35692E6AF37F}"/>
              </a:ext>
            </a:extLst>
          </p:cNvPr>
          <p:cNvGrpSpPr>
            <a:grpSpLocks/>
          </p:cNvGrpSpPr>
          <p:nvPr/>
        </p:nvGrpSpPr>
        <p:grpSpPr bwMode="auto">
          <a:xfrm>
            <a:off x="2895600" y="1428750"/>
            <a:ext cx="5165819" cy="3662363"/>
            <a:chOff x="2874236" y="1905000"/>
            <a:chExt cx="5112176" cy="4882714"/>
          </a:xfrm>
        </p:grpSpPr>
        <p:sp>
          <p:nvSpPr>
            <p:cNvPr id="54276" name="TextBox 65">
              <a:extLst>
                <a:ext uri="{FF2B5EF4-FFF2-40B4-BE49-F238E27FC236}">
                  <a16:creationId xmlns:a16="http://schemas.microsoft.com/office/drawing/2014/main" id="{6305318C-F7E0-B32D-880A-C0AE56640B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74236" y="3657601"/>
              <a:ext cx="1773965" cy="1354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/>
                <a:t>                          [</a:t>
              </a:r>
              <a:r>
                <a:rPr lang="en-US" altLang="en-US" sz="1800" dirty="0">
                  <a:solidFill>
                    <a:srgbClr val="FF0000"/>
                  </a:solidFill>
                </a:rPr>
                <a:t>empty</a:t>
              </a:r>
              <a:r>
                <a:rPr lang="en-US" altLang="en-US" sz="1800" dirty="0"/>
                <a:t>]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 dirty="0"/>
            </a:p>
          </p:txBody>
        </p:sp>
        <p:grpSp>
          <p:nvGrpSpPr>
            <p:cNvPr id="54277" name="Group 44">
              <a:extLst>
                <a:ext uri="{FF2B5EF4-FFF2-40B4-BE49-F238E27FC236}">
                  <a16:creationId xmlns:a16="http://schemas.microsoft.com/office/drawing/2014/main" id="{B5B3B680-854C-C83D-07C1-01A90D1A07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76600" y="1981195"/>
              <a:ext cx="1934971" cy="3968321"/>
              <a:chOff x="381000" y="1981195"/>
              <a:chExt cx="1934971" cy="3968321"/>
            </a:xfrm>
          </p:grpSpPr>
          <p:grpSp>
            <p:nvGrpSpPr>
              <p:cNvPr id="54282" name="Group 50">
                <a:extLst>
                  <a:ext uri="{FF2B5EF4-FFF2-40B4-BE49-F238E27FC236}">
                    <a16:creationId xmlns:a16="http://schemas.microsoft.com/office/drawing/2014/main" id="{4BA0FE03-6C99-A0D2-09DC-CE4CBDB3FA9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854" y="1981195"/>
                <a:ext cx="685857" cy="691721"/>
                <a:chOff x="1600454" y="1981195"/>
                <a:chExt cx="685857" cy="691721"/>
              </a:xfrm>
            </p:grpSpPr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D7FF9CB4-3C6C-F145-028A-DB44CD6EB191}"/>
                    </a:ext>
                  </a:extLst>
                </p:cNvPr>
                <p:cNvSpPr/>
                <p:nvPr/>
              </p:nvSpPr>
              <p:spPr>
                <a:xfrm>
                  <a:off x="1600300" y="1981194"/>
                  <a:ext cx="685823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54291" name="TextBox 59">
                  <a:extLst>
                    <a:ext uri="{FF2B5EF4-FFF2-40B4-BE49-F238E27FC236}">
                      <a16:creationId xmlns:a16="http://schemas.microsoft.com/office/drawing/2014/main" id="{A7C23569-F69F-DA15-0DBE-6D8DD6F8A95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937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i</a:t>
                  </a:r>
                </a:p>
              </p:txBody>
            </p:sp>
          </p:grpSp>
          <p:grpSp>
            <p:nvGrpSpPr>
              <p:cNvPr id="54283" name="Group 51">
                <a:extLst>
                  <a:ext uri="{FF2B5EF4-FFF2-40B4-BE49-F238E27FC236}">
                    <a16:creationId xmlns:a16="http://schemas.microsoft.com/office/drawing/2014/main" id="{E6ACD487-855C-2766-C33B-888949AD4DC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854" y="5257588"/>
                <a:ext cx="685857" cy="691928"/>
                <a:chOff x="1600454" y="1980988"/>
                <a:chExt cx="685857" cy="691928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599AB095-988C-2998-1008-6EDA4359F1C7}"/>
                    </a:ext>
                  </a:extLst>
                </p:cNvPr>
                <p:cNvSpPr/>
                <p:nvPr/>
              </p:nvSpPr>
              <p:spPr>
                <a:xfrm>
                  <a:off x="1600300" y="1980900"/>
                  <a:ext cx="685823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54289" name="TextBox 57">
                  <a:extLst>
                    <a:ext uri="{FF2B5EF4-FFF2-40B4-BE49-F238E27FC236}">
                      <a16:creationId xmlns:a16="http://schemas.microsoft.com/office/drawing/2014/main" id="{BFA42B84-18E3-20B1-8350-E3A2FB6135B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937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j</a:t>
                  </a:r>
                </a:p>
              </p:txBody>
            </p:sp>
          </p:grpSp>
          <p:cxnSp>
            <p:nvCxnSpPr>
              <p:cNvPr id="53" name="Straight Arrow Connector 52">
                <a:extLst>
                  <a:ext uri="{FF2B5EF4-FFF2-40B4-BE49-F238E27FC236}">
                    <a16:creationId xmlns:a16="http://schemas.microsoft.com/office/drawing/2014/main" id="{00C29CEA-7880-5597-8B01-E8EBC697B9BE}"/>
                  </a:ext>
                </a:extLst>
              </p:cNvPr>
              <p:cNvCxnSpPr>
                <a:stCxn id="59" idx="3"/>
                <a:endCxn id="57" idx="1"/>
              </p:cNvCxnSpPr>
              <p:nvPr/>
            </p:nvCxnSpPr>
            <p:spPr bwMode="auto">
              <a:xfrm>
                <a:off x="1090716" y="2567459"/>
                <a:ext cx="0" cy="2789517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3030490D-8B7B-1375-294A-83580DE58E6D}"/>
                  </a:ext>
                </a:extLst>
              </p:cNvPr>
              <p:cNvCxnSpPr>
                <a:endCxn id="59" idx="5"/>
              </p:cNvCxnSpPr>
              <p:nvPr/>
            </p:nvCxnSpPr>
            <p:spPr bwMode="auto">
              <a:xfrm flipH="1" flipV="1">
                <a:off x="1576508" y="2567459"/>
                <a:ext cx="23813" cy="2842428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286" name="TextBox 54">
                <a:extLst>
                  <a:ext uri="{FF2B5EF4-FFF2-40B4-BE49-F238E27FC236}">
                    <a16:creationId xmlns:a16="http://schemas.microsoft.com/office/drawing/2014/main" id="{225562B4-2AE6-3621-4F6D-5BFA1109364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1000" y="2590801"/>
                <a:ext cx="639571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C</a:t>
                </a:r>
                <a:r>
                  <a:rPr lang="en-US" altLang="en-US" sz="2400" i="1"/>
                  <a:t>ij</a:t>
                </a:r>
              </a:p>
            </p:txBody>
          </p:sp>
          <p:sp>
            <p:nvSpPr>
              <p:cNvPr id="54287" name="TextBox 55">
                <a:extLst>
                  <a:ext uri="{FF2B5EF4-FFF2-40B4-BE49-F238E27FC236}">
                    <a16:creationId xmlns:a16="http://schemas.microsoft.com/office/drawing/2014/main" id="{72BCE4B0-91D4-623D-9A30-39D8F2BB662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76400" y="4876799"/>
                <a:ext cx="639571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C</a:t>
                </a:r>
                <a:r>
                  <a:rPr lang="en-US" altLang="en-US" sz="2400" i="1"/>
                  <a:t>ji</a:t>
                </a:r>
              </a:p>
            </p:txBody>
          </p:sp>
        </p:grpSp>
        <p:sp>
          <p:nvSpPr>
            <p:cNvPr id="54278" name="TextBox 45">
              <a:extLst>
                <a:ext uri="{FF2B5EF4-FFF2-40B4-BE49-F238E27FC236}">
                  <a16:creationId xmlns:a16="http://schemas.microsoft.com/office/drawing/2014/main" id="{7C6573B4-902C-7A9D-16CC-E2E8321F28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5800" y="1905000"/>
              <a:ext cx="1646659" cy="1107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[$1200,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99 iPhones]</a:t>
              </a:r>
            </a:p>
          </p:txBody>
        </p:sp>
        <p:sp>
          <p:nvSpPr>
            <p:cNvPr id="54279" name="TextBox 46">
              <a:extLst>
                <a:ext uri="{FF2B5EF4-FFF2-40B4-BE49-F238E27FC236}">
                  <a16:creationId xmlns:a16="http://schemas.microsoft.com/office/drawing/2014/main" id="{E624B510-52A7-C29E-4AF5-438A0A0B91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2000" y="5334000"/>
              <a:ext cx="3414412" cy="9437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 dirty="0"/>
                <a:t>[$400, 1 Android order from P</a:t>
              </a:r>
              <a:r>
                <a:rPr lang="en-US" altLang="en-US" sz="2000" i="1" dirty="0"/>
                <a:t>i</a:t>
              </a:r>
              <a:r>
                <a:rPr lang="en-US" altLang="en-US" sz="2000" dirty="0"/>
                <a:t>,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 dirty="0"/>
                <a:t>50 Androids</a:t>
              </a:r>
              <a:r>
                <a:rPr lang="en-US" altLang="en-US" sz="2000" dirty="0">
                  <a:solidFill>
                    <a:srgbClr val="FF0000"/>
                  </a:solidFill>
                </a:rPr>
                <a:t>, 1 iPhone</a:t>
              </a:r>
              <a:r>
                <a:rPr lang="en-US" altLang="en-US" sz="2000" dirty="0"/>
                <a:t>]</a:t>
              </a:r>
            </a:p>
          </p:txBody>
        </p:sp>
        <p:sp>
          <p:nvSpPr>
            <p:cNvPr id="54280" name="TextBox 49">
              <a:extLst>
                <a:ext uri="{FF2B5EF4-FFF2-40B4-BE49-F238E27FC236}">
                  <a16:creationId xmlns:a16="http://schemas.microsoft.com/office/drawing/2014/main" id="{7DAD8202-234E-140C-72F9-7494B8A5E2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7600" y="6172199"/>
              <a:ext cx="2801752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b="1"/>
                <a:t>[Global Snapshot 6]</a:t>
              </a:r>
            </a:p>
          </p:txBody>
        </p:sp>
        <p:sp>
          <p:nvSpPr>
            <p:cNvPr id="54281" name="TextBox 64">
              <a:extLst>
                <a:ext uri="{FF2B5EF4-FFF2-40B4-BE49-F238E27FC236}">
                  <a16:creationId xmlns:a16="http://schemas.microsoft.com/office/drawing/2014/main" id="{7C009DA1-CA3A-B6C3-26BD-7A24087D61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9600" y="3276600"/>
              <a:ext cx="2895600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[empty]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4A82967-DF3A-7D87-5BC4-ABA2C90055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4600" y="3028950"/>
            <a:ext cx="22034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solidFill>
                  <a:srgbClr val="FF0000"/>
                </a:solidFill>
              </a:rPr>
              <a:t>… and so on …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>
            <a:extLst>
              <a:ext uri="{FF2B5EF4-FFF2-40B4-BE49-F238E27FC236}">
                <a16:creationId xmlns:a16="http://schemas.microsoft.com/office/drawing/2014/main" id="{E15A08A5-F859-98E5-DEFF-03776169E1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857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Moving from State to State</a:t>
            </a:r>
          </a:p>
        </p:txBody>
      </p:sp>
      <p:sp>
        <p:nvSpPr>
          <p:cNvPr id="56322" name="Content Placeholder 2">
            <a:extLst>
              <a:ext uri="{FF2B5EF4-FFF2-40B4-BE49-F238E27FC236}">
                <a16:creationId xmlns:a16="http://schemas.microsoft.com/office/drawing/2014/main" id="{552993C1-AFCD-9503-5FA9-AF0EC97423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485900"/>
            <a:ext cx="8305800" cy="3086100"/>
          </a:xfrm>
        </p:spPr>
        <p:txBody>
          <a:bodyPr/>
          <a:lstStyle/>
          <a:p>
            <a:r>
              <a:rPr lang="en-US" altLang="en-US" sz="1800" b="1" dirty="0"/>
              <a:t>Whenever an event happens anywhere in the system, the global state changes</a:t>
            </a:r>
          </a:p>
          <a:p>
            <a:pPr lvl="1"/>
            <a:r>
              <a:rPr lang="en-US" altLang="en-US" sz="1800" dirty="0"/>
              <a:t>Process receives message</a:t>
            </a:r>
          </a:p>
          <a:p>
            <a:pPr lvl="1"/>
            <a:r>
              <a:rPr lang="en-US" altLang="en-US" sz="1800" dirty="0"/>
              <a:t>Process sends message</a:t>
            </a:r>
          </a:p>
          <a:p>
            <a:pPr lvl="1"/>
            <a:r>
              <a:rPr lang="en-US" altLang="en-US" sz="1800" dirty="0"/>
              <a:t>Process takes a step</a:t>
            </a:r>
          </a:p>
          <a:p>
            <a:endParaRPr lang="en-US" altLang="en-US" sz="1800" b="1" dirty="0"/>
          </a:p>
          <a:p>
            <a:r>
              <a:rPr lang="en-US" altLang="en-US" sz="1800" b="1" dirty="0"/>
              <a:t>State to state movement </a:t>
            </a:r>
            <a:r>
              <a:rPr lang="en-US" altLang="en-US" sz="1800" b="1" u="sng" dirty="0"/>
              <a:t>obeys causality</a:t>
            </a:r>
          </a:p>
          <a:p>
            <a:pPr lvl="1"/>
            <a:r>
              <a:rPr lang="en-US" altLang="en-US" sz="1800" dirty="0"/>
              <a:t>Next: Causal algorithm for Global Snapshot calculation</a:t>
            </a:r>
          </a:p>
          <a:p>
            <a:endParaRPr lang="en-US" altLang="en-US" dirty="0"/>
          </a:p>
        </p:txBody>
      </p:sp>
      <p:sp>
        <p:nvSpPr>
          <p:cNvPr id="56323" name="Slide Number Placeholder 1">
            <a:extLst>
              <a:ext uri="{FF2B5EF4-FFF2-40B4-BE49-F238E27FC236}">
                <a16:creationId xmlns:a16="http://schemas.microsoft.com/office/drawing/2014/main" id="{020ACABC-7C37-7D44-E672-A0DC81513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841E680-5DFF-4F67-BF62-FCDF5BDE1DE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>
            <a:extLst>
              <a:ext uri="{FF2B5EF4-FFF2-40B4-BE49-F238E27FC236}">
                <a16:creationId xmlns:a16="http://schemas.microsoft.com/office/drawing/2014/main" id="{9474B786-1D51-D5D3-D035-E8EAC279C2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19050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System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5CD44-E90D-537C-AA67-8490822D1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390650"/>
            <a:ext cx="8458200" cy="3086100"/>
          </a:xfrm>
        </p:spPr>
        <p:txBody>
          <a:bodyPr/>
          <a:lstStyle/>
          <a:p>
            <a:pPr>
              <a:buClr>
                <a:schemeClr val="tx1"/>
              </a:buClr>
              <a:defRPr/>
            </a:pPr>
            <a:r>
              <a:rPr lang="en-US" sz="1800" b="1" dirty="0">
                <a:solidFill>
                  <a:schemeClr val="hlink"/>
                </a:solidFill>
                <a:latin typeface="+mj-lt"/>
                <a:ea typeface="ＭＳ Ｐゴシック" charset="0"/>
                <a:cs typeface="ＭＳ Ｐゴシック" charset="0"/>
              </a:rPr>
              <a:t> </a:t>
            </a:r>
            <a:r>
              <a:rPr lang="en-US" sz="1800" b="1" dirty="0">
                <a:solidFill>
                  <a:schemeClr val="accent2"/>
                </a:solidFill>
                <a:latin typeface="+mj-lt"/>
                <a:ea typeface="ＭＳ Ｐゴシック" charset="0"/>
                <a:cs typeface="ＭＳ Ｐゴシック" charset="0"/>
              </a:rPr>
              <a:t>Problem:</a:t>
            </a:r>
            <a:r>
              <a:rPr lang="en-US" sz="1800" b="1" dirty="0">
                <a:solidFill>
                  <a:schemeClr val="hlink"/>
                </a:solidFill>
                <a:latin typeface="+mj-lt"/>
                <a:ea typeface="ＭＳ Ｐゴシック" charset="0"/>
                <a:cs typeface="ＭＳ Ｐゴシック" charset="0"/>
              </a:rPr>
              <a:t> </a:t>
            </a:r>
            <a:r>
              <a:rPr lang="en-US" sz="1800" b="1" dirty="0">
                <a:latin typeface="+mj-lt"/>
                <a:ea typeface="ＭＳ Ｐゴシック" charset="0"/>
                <a:cs typeface="ＭＳ Ｐゴシック" charset="0"/>
              </a:rPr>
              <a:t>Record a snapshot (global state for each process and each channel)</a:t>
            </a:r>
            <a:endParaRPr lang="en-US" sz="1800" b="1" dirty="0">
              <a:solidFill>
                <a:schemeClr val="bg2"/>
              </a:solidFill>
              <a:latin typeface="+mj-lt"/>
              <a:ea typeface="ＭＳ Ｐゴシック" charset="0"/>
              <a:cs typeface="ＭＳ Ｐゴシック" charset="0"/>
            </a:endParaRPr>
          </a:p>
          <a:p>
            <a:pPr>
              <a:buClr>
                <a:schemeClr val="tx1"/>
              </a:buClr>
              <a:defRPr/>
            </a:pPr>
            <a:r>
              <a:rPr lang="en-US" sz="1800" b="1" i="1" dirty="0">
                <a:solidFill>
                  <a:srgbClr val="FF6600"/>
                </a:solidFill>
                <a:latin typeface="+mj-lt"/>
                <a:ea typeface="ＭＳ Ｐゴシック" charset="0"/>
                <a:cs typeface="ＭＳ Ｐゴシック" charset="0"/>
              </a:rPr>
              <a:t>System Model</a:t>
            </a:r>
            <a:r>
              <a:rPr lang="en-US" sz="1800" b="1" i="1" dirty="0">
                <a:latin typeface="+mj-lt"/>
                <a:ea typeface="ＭＳ Ｐゴシック" charset="0"/>
                <a:cs typeface="ＭＳ Ｐゴシック" charset="0"/>
              </a:rPr>
              <a:t>:</a:t>
            </a:r>
          </a:p>
          <a:p>
            <a:pPr lvl="1">
              <a:buClr>
                <a:schemeClr val="tx1"/>
              </a:buClr>
              <a:defRPr/>
            </a:pPr>
            <a:r>
              <a:rPr lang="en-US" sz="1600" i="1" dirty="0">
                <a:latin typeface="+mj-lt"/>
                <a:ea typeface="ＭＳ Ｐゴシック" charset="0"/>
                <a:cs typeface="MS PGothic" charset="0"/>
              </a:rPr>
              <a:t>N</a:t>
            </a:r>
            <a:r>
              <a:rPr lang="en-US" sz="1600" dirty="0">
                <a:latin typeface="+mj-lt"/>
                <a:ea typeface="ＭＳ Ｐゴシック" charset="0"/>
                <a:cs typeface="MS PGothic" charset="0"/>
              </a:rPr>
              <a:t> processes in the system</a:t>
            </a:r>
          </a:p>
          <a:p>
            <a:pPr lvl="1">
              <a:buClr>
                <a:schemeClr val="tx1"/>
              </a:buClr>
              <a:defRPr/>
            </a:pPr>
            <a:r>
              <a:rPr lang="en-US" sz="1600" dirty="0">
                <a:latin typeface="+mj-lt"/>
                <a:ea typeface="ＭＳ Ｐゴシック" charset="0"/>
                <a:cs typeface="MS PGothic" charset="0"/>
              </a:rPr>
              <a:t>There are two </a:t>
            </a:r>
            <a:r>
              <a:rPr lang="en-US" sz="1600" dirty="0" err="1">
                <a:latin typeface="+mj-lt"/>
                <a:ea typeface="ＭＳ Ｐゴシック" charset="0"/>
                <a:cs typeface="MS PGothic" charset="0"/>
              </a:rPr>
              <a:t>uni</a:t>
            </a:r>
            <a:r>
              <a:rPr lang="en-US" sz="1600" dirty="0">
                <a:latin typeface="+mj-lt"/>
                <a:ea typeface="ＭＳ Ｐゴシック" charset="0"/>
                <a:cs typeface="MS PGothic" charset="0"/>
              </a:rPr>
              <a:t>-directional communication channels between each ordered process pair: </a:t>
            </a:r>
            <a:r>
              <a:rPr lang="en-US" sz="1600" dirty="0" err="1">
                <a:latin typeface="+mj-lt"/>
                <a:ea typeface="ＭＳ Ｐゴシック" charset="0"/>
                <a:cs typeface="MS PGothic" charset="0"/>
              </a:rPr>
              <a:t>P</a:t>
            </a:r>
            <a:r>
              <a:rPr lang="en-US" sz="1600" i="1" dirty="0" err="1">
                <a:latin typeface="+mj-lt"/>
                <a:ea typeface="ＭＳ Ｐゴシック" charset="0"/>
                <a:cs typeface="MS PGothic" charset="0"/>
              </a:rPr>
              <a:t>j</a:t>
            </a:r>
            <a:r>
              <a:rPr lang="en-US" sz="1600" dirty="0">
                <a:latin typeface="+mj-lt"/>
                <a:ea typeface="ＭＳ Ｐゴシック" charset="0"/>
                <a:cs typeface="MS PGothic" charset="0"/>
              </a:rPr>
              <a:t> </a:t>
            </a:r>
            <a:r>
              <a:rPr lang="en-US" sz="1600" dirty="0">
                <a:latin typeface="+mj-lt"/>
                <a:ea typeface="ＭＳ Ｐゴシック" charset="0"/>
                <a:cs typeface="MS PGothic" charset="0"/>
                <a:sym typeface="Wingdings" charset="0"/>
              </a:rPr>
              <a:t> P</a:t>
            </a:r>
            <a:r>
              <a:rPr lang="en-US" sz="1600" i="1" dirty="0">
                <a:latin typeface="+mj-lt"/>
                <a:ea typeface="ＭＳ Ｐゴシック" charset="0"/>
                <a:cs typeface="MS PGothic" charset="0"/>
                <a:sym typeface="Wingdings" charset="0"/>
              </a:rPr>
              <a:t>i</a:t>
            </a:r>
            <a:r>
              <a:rPr lang="en-US" sz="1600" dirty="0">
                <a:latin typeface="+mj-lt"/>
                <a:ea typeface="ＭＳ Ｐゴシック" charset="0"/>
                <a:cs typeface="MS PGothic" charset="0"/>
                <a:sym typeface="Wingdings" charset="0"/>
              </a:rPr>
              <a:t> and P</a:t>
            </a:r>
            <a:r>
              <a:rPr lang="en-US" sz="1600" i="1" dirty="0">
                <a:latin typeface="+mj-lt"/>
                <a:ea typeface="ＭＳ Ｐゴシック" charset="0"/>
                <a:cs typeface="MS PGothic" charset="0"/>
                <a:sym typeface="Wingdings" charset="0"/>
              </a:rPr>
              <a:t>i</a:t>
            </a:r>
            <a:r>
              <a:rPr lang="en-US" sz="1600" dirty="0">
                <a:latin typeface="+mj-lt"/>
                <a:ea typeface="ＭＳ Ｐゴシック" charset="0"/>
                <a:cs typeface="MS PGothic" charset="0"/>
                <a:sym typeface="Wingdings" charset="0"/>
              </a:rPr>
              <a:t>  </a:t>
            </a:r>
            <a:r>
              <a:rPr lang="en-US" sz="1600" dirty="0" err="1">
                <a:latin typeface="+mj-lt"/>
                <a:ea typeface="ＭＳ Ｐゴシック" charset="0"/>
                <a:cs typeface="MS PGothic" charset="0"/>
                <a:sym typeface="Wingdings" charset="0"/>
              </a:rPr>
              <a:t>P</a:t>
            </a:r>
            <a:r>
              <a:rPr lang="en-US" sz="1600" i="1" dirty="0" err="1">
                <a:latin typeface="+mj-lt"/>
                <a:ea typeface="ＭＳ Ｐゴシック" charset="0"/>
                <a:cs typeface="MS PGothic" charset="0"/>
                <a:sym typeface="Wingdings" charset="0"/>
              </a:rPr>
              <a:t>j</a:t>
            </a:r>
            <a:endParaRPr lang="en-US" sz="1600" dirty="0">
              <a:latin typeface="+mj-lt"/>
              <a:ea typeface="ＭＳ Ｐゴシック" charset="0"/>
              <a:cs typeface="MS PGothic" charset="0"/>
            </a:endParaRPr>
          </a:p>
          <a:p>
            <a:pPr lvl="1">
              <a:buClr>
                <a:schemeClr val="tx1"/>
              </a:buClr>
              <a:defRPr/>
            </a:pPr>
            <a:r>
              <a:rPr lang="en-US" sz="1600" dirty="0">
                <a:latin typeface="+mj-lt"/>
                <a:ea typeface="ＭＳ Ｐゴシック" charset="0"/>
                <a:cs typeface="MS PGothic" charset="0"/>
              </a:rPr>
              <a:t>Communication channels are FIFO-ordered </a:t>
            </a:r>
          </a:p>
          <a:p>
            <a:pPr lvl="1">
              <a:buClr>
                <a:schemeClr val="tx1"/>
              </a:buClr>
              <a:defRPr/>
            </a:pPr>
            <a:r>
              <a:rPr lang="en-US" sz="1600" dirty="0">
                <a:latin typeface="+mj-lt"/>
                <a:ea typeface="ＭＳ Ｐゴシック" charset="0"/>
                <a:cs typeface="MS PGothic" charset="0"/>
              </a:rPr>
              <a:t>No failure</a:t>
            </a:r>
          </a:p>
          <a:p>
            <a:pPr lvl="1">
              <a:buClr>
                <a:schemeClr val="tx1"/>
              </a:buClr>
              <a:defRPr/>
            </a:pPr>
            <a:r>
              <a:rPr lang="en-US" sz="1600" dirty="0">
                <a:latin typeface="+mj-lt"/>
                <a:ea typeface="ＭＳ Ｐゴシック" charset="0"/>
                <a:cs typeface="MS PGothic" charset="0"/>
              </a:rPr>
              <a:t>All messages arrive intact, and are not duplicated</a:t>
            </a:r>
          </a:p>
          <a:p>
            <a:pPr marL="0" indent="0">
              <a:buClr>
                <a:schemeClr val="tx1"/>
              </a:buClr>
              <a:buFontTx/>
              <a:buNone/>
              <a:defRPr/>
            </a:pPr>
            <a:endParaRPr lang="en-US" sz="1800" dirty="0">
              <a:latin typeface="+mj-lt"/>
              <a:ea typeface="ＭＳ Ｐゴシック" charset="0"/>
              <a:cs typeface="ＭＳ Ｐゴシック" charset="0"/>
              <a:sym typeface="Symbol" charset="0"/>
            </a:endParaRPr>
          </a:p>
          <a:p>
            <a:pPr marL="0" indent="0">
              <a:buFontTx/>
              <a:buNone/>
              <a:defRPr/>
            </a:pPr>
            <a:endParaRPr lang="en-US" sz="1800" dirty="0">
              <a:latin typeface="+mj-lt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58371" name="Slide Number Placeholder 1">
            <a:extLst>
              <a:ext uri="{FF2B5EF4-FFF2-40B4-BE49-F238E27FC236}">
                <a16:creationId xmlns:a16="http://schemas.microsoft.com/office/drawing/2014/main" id="{DDFB2D88-818B-5717-20C1-2CBDB2D21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E128AC6-809D-4CE1-AF99-F261B66A852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Title 1">
            <a:extLst>
              <a:ext uri="{FF2B5EF4-FFF2-40B4-BE49-F238E27FC236}">
                <a16:creationId xmlns:a16="http://schemas.microsoft.com/office/drawing/2014/main" id="{84DDD4B6-0985-AAE2-9664-58C0369814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Requirements</a:t>
            </a:r>
          </a:p>
        </p:txBody>
      </p:sp>
      <p:sp>
        <p:nvSpPr>
          <p:cNvPr id="60418" name="Content Placeholder 2">
            <a:extLst>
              <a:ext uri="{FF2B5EF4-FFF2-40B4-BE49-F238E27FC236}">
                <a16:creationId xmlns:a16="http://schemas.microsoft.com/office/drawing/2014/main" id="{F4373776-641C-D44D-098C-DFE09215C97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466850"/>
            <a:ext cx="8458200" cy="3543300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US" altLang="en-US" sz="1800" b="1" dirty="0"/>
              <a:t>Snapshot should not interfere with normal application actions, and it should not require the application to stop sending messages</a:t>
            </a:r>
          </a:p>
          <a:p>
            <a:pPr>
              <a:buClr>
                <a:schemeClr val="tx1"/>
              </a:buClr>
            </a:pPr>
            <a:endParaRPr lang="en-US" altLang="en-US" sz="1800" b="1" dirty="0"/>
          </a:p>
          <a:p>
            <a:pPr>
              <a:buClr>
                <a:schemeClr val="tx1"/>
              </a:buClr>
            </a:pPr>
            <a:r>
              <a:rPr lang="en-US" altLang="en-US" sz="1800" b="1" dirty="0">
                <a:solidFill>
                  <a:srgbClr val="FF0000"/>
                </a:solidFill>
              </a:rPr>
              <a:t>Each process </a:t>
            </a:r>
            <a:r>
              <a:rPr lang="en-US" altLang="en-US" sz="1800" b="1" dirty="0"/>
              <a:t>is able to record its own state</a:t>
            </a:r>
          </a:p>
          <a:p>
            <a:pPr lvl="1">
              <a:buClr>
                <a:schemeClr val="tx1"/>
              </a:buClr>
            </a:pPr>
            <a:r>
              <a:rPr lang="en-US" altLang="en-US" sz="1600" dirty="0"/>
              <a:t>Process state: Application-defined state or, in the worst case, its heap, registers, program counter, code, etc. (essentially the </a:t>
            </a:r>
            <a:r>
              <a:rPr lang="en-US" altLang="en-US" sz="1600" dirty="0" err="1"/>
              <a:t>coredump</a:t>
            </a:r>
            <a:r>
              <a:rPr lang="en-US" altLang="en-US" sz="1600" dirty="0"/>
              <a:t>)</a:t>
            </a:r>
          </a:p>
          <a:p>
            <a:pPr>
              <a:buClr>
                <a:schemeClr val="tx1"/>
              </a:buClr>
            </a:pPr>
            <a:r>
              <a:rPr lang="en-US" altLang="en-US" sz="1800" b="1" dirty="0"/>
              <a:t>Global state is collected in a </a:t>
            </a:r>
            <a:r>
              <a:rPr lang="en-US" altLang="en-US" sz="1800" b="1" u="sng" dirty="0"/>
              <a:t>distributed manner</a:t>
            </a:r>
          </a:p>
          <a:p>
            <a:pPr>
              <a:buClr>
                <a:schemeClr val="tx1"/>
              </a:buClr>
            </a:pPr>
            <a:r>
              <a:rPr lang="en-US" altLang="en-US" sz="1800" b="1" dirty="0">
                <a:solidFill>
                  <a:srgbClr val="FF0000"/>
                </a:solidFill>
              </a:rPr>
              <a:t>Any</a:t>
            </a:r>
            <a:r>
              <a:rPr lang="en-US" altLang="en-US" sz="1800" b="1" dirty="0"/>
              <a:t> process may initiate the snapshot</a:t>
            </a:r>
          </a:p>
          <a:p>
            <a:pPr lvl="1">
              <a:buClr>
                <a:schemeClr val="tx1"/>
              </a:buClr>
            </a:pPr>
            <a:r>
              <a:rPr lang="en-US" altLang="ja-JP" sz="1600" dirty="0"/>
              <a:t>We’ll assume just one snapshot run for now</a:t>
            </a:r>
            <a:endParaRPr lang="en-US" altLang="en-US" sz="1800" dirty="0">
              <a:sym typeface="Symbol" panose="05050102010706020507" pitchFamily="18" charset="2"/>
            </a:endParaRPr>
          </a:p>
          <a:p>
            <a:endParaRPr lang="en-US" altLang="en-US" sz="1800" dirty="0"/>
          </a:p>
        </p:txBody>
      </p:sp>
      <p:sp>
        <p:nvSpPr>
          <p:cNvPr id="60419" name="Slide Number Placeholder 1">
            <a:extLst>
              <a:ext uri="{FF2B5EF4-FFF2-40B4-BE49-F238E27FC236}">
                <a16:creationId xmlns:a16="http://schemas.microsoft.com/office/drawing/2014/main" id="{40A59E5B-F59F-05B3-3390-ED45969CA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AFF5428-D9C6-42ED-B996-88BBEA944ED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itle 1">
            <a:extLst>
              <a:ext uri="{FF2B5EF4-FFF2-40B4-BE49-F238E27FC236}">
                <a16:creationId xmlns:a16="http://schemas.microsoft.com/office/drawing/2014/main" id="{D3FB5B17-F8CB-D10E-5039-23B2E3E644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09550"/>
            <a:ext cx="8839200" cy="895350"/>
          </a:xfrm>
        </p:spPr>
        <p:txBody>
          <a:bodyPr/>
          <a:lstStyle/>
          <a:p>
            <a:pPr algn="l"/>
            <a:r>
              <a:rPr lang="en-US" altLang="en-US" sz="2800">
                <a:solidFill>
                  <a:schemeClr val="bg1"/>
                </a:solidFill>
                <a:latin typeface="Whitney BlackSC" pitchFamily="50" charset="0"/>
              </a:rPr>
              <a:t>Chandy-Lamport Global Snapshot Algorithm</a:t>
            </a:r>
          </a:p>
        </p:txBody>
      </p:sp>
      <p:sp>
        <p:nvSpPr>
          <p:cNvPr id="62466" name="Content Placeholder 2">
            <a:extLst>
              <a:ext uri="{FF2B5EF4-FFF2-40B4-BE49-F238E27FC236}">
                <a16:creationId xmlns:a16="http://schemas.microsoft.com/office/drawing/2014/main" id="{A7367254-4A7C-46FC-FED5-36170D46B0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485900"/>
            <a:ext cx="8382000" cy="1543050"/>
          </a:xfrm>
        </p:spPr>
        <p:txBody>
          <a:bodyPr/>
          <a:lstStyle/>
          <a:p>
            <a:r>
              <a:rPr lang="en-US" altLang="en-US" sz="1800" b="1" dirty="0"/>
              <a:t>First, Initiator P</a:t>
            </a:r>
            <a:r>
              <a:rPr lang="en-US" altLang="en-US" sz="1800" b="1" i="1" dirty="0"/>
              <a:t>i </a:t>
            </a:r>
            <a:r>
              <a:rPr lang="en-US" altLang="en-US" sz="1800" b="1" dirty="0">
                <a:solidFill>
                  <a:srgbClr val="0000FF"/>
                </a:solidFill>
              </a:rPr>
              <a:t>records</a:t>
            </a:r>
            <a:r>
              <a:rPr lang="en-US" altLang="en-US" sz="1800" b="1" dirty="0"/>
              <a:t> its own state</a:t>
            </a:r>
          </a:p>
          <a:p>
            <a:r>
              <a:rPr lang="en-US" altLang="en-US" sz="1800" b="1" dirty="0"/>
              <a:t>Initiator process creates special messages called “</a:t>
            </a:r>
            <a:r>
              <a:rPr lang="en-US" altLang="ja-JP" sz="1800" b="1" dirty="0">
                <a:solidFill>
                  <a:srgbClr val="FF0000"/>
                </a:solidFill>
              </a:rPr>
              <a:t>Marker</a:t>
            </a:r>
            <a:r>
              <a:rPr lang="en-US" altLang="en-US" sz="1800" b="1" dirty="0"/>
              <a:t>”</a:t>
            </a:r>
            <a:r>
              <a:rPr lang="en-US" altLang="ja-JP" sz="1800" b="1" dirty="0"/>
              <a:t> messages</a:t>
            </a:r>
          </a:p>
          <a:p>
            <a:pPr lvl="1"/>
            <a:r>
              <a:rPr lang="en-US" altLang="en-US" sz="1800" dirty="0"/>
              <a:t>Not an application message; does not interfere with application messages</a:t>
            </a:r>
          </a:p>
          <a:p>
            <a:pPr lvl="1"/>
            <a:endParaRPr lang="en-US" altLang="en-US" sz="1800" dirty="0"/>
          </a:p>
          <a:p>
            <a:pPr lvl="1"/>
            <a:endParaRPr lang="en-US" altLang="en-US" sz="1800" dirty="0"/>
          </a:p>
        </p:txBody>
      </p:sp>
      <p:sp>
        <p:nvSpPr>
          <p:cNvPr id="62467" name="Rectangle 1">
            <a:extLst>
              <a:ext uri="{FF2B5EF4-FFF2-40B4-BE49-F238E27FC236}">
                <a16:creationId xmlns:a16="http://schemas.microsoft.com/office/drawing/2014/main" id="{E78B5C17-7689-BA69-A89C-3AAB7950F9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647950"/>
            <a:ext cx="8382000" cy="1692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1800" b="1" dirty="0"/>
              <a:t> for</a:t>
            </a:r>
            <a:r>
              <a:rPr lang="en-US" altLang="en-US" sz="1800" b="1" i="1" dirty="0"/>
              <a:t> j=1 to N </a:t>
            </a:r>
            <a:r>
              <a:rPr lang="en-US" altLang="en-US" sz="1800" b="1" dirty="0"/>
              <a:t>except </a:t>
            </a:r>
            <a:r>
              <a:rPr lang="en-US" altLang="en-US" sz="1800" b="1" i="1" dirty="0"/>
              <a:t>I</a:t>
            </a: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1800" b="1" i="1" dirty="0"/>
              <a:t>        </a:t>
            </a:r>
            <a:r>
              <a:rPr lang="en-US" altLang="en-US" sz="1800" dirty="0"/>
              <a:t>P</a:t>
            </a:r>
            <a:r>
              <a:rPr lang="en-US" altLang="en-US" sz="1800" i="1" dirty="0"/>
              <a:t>i</a:t>
            </a:r>
            <a:r>
              <a:rPr lang="en-US" altLang="en-US" sz="1800" dirty="0"/>
              <a:t> </a:t>
            </a:r>
            <a:r>
              <a:rPr lang="en-US" altLang="en-US" sz="1800" dirty="0">
                <a:solidFill>
                  <a:srgbClr val="3333CC"/>
                </a:solidFill>
              </a:rPr>
              <a:t>sends</a:t>
            </a:r>
            <a:r>
              <a:rPr lang="en-US" altLang="en-US" sz="1800" dirty="0"/>
              <a:t> out a Marker message on the </a:t>
            </a:r>
            <a:r>
              <a:rPr lang="en-US" altLang="en-US" sz="1800" dirty="0">
                <a:solidFill>
                  <a:srgbClr val="0070C0"/>
                </a:solidFill>
              </a:rPr>
              <a:t>outgoing</a:t>
            </a:r>
            <a:r>
              <a:rPr lang="en-US" altLang="en-US" sz="1800" dirty="0"/>
              <a:t> channel </a:t>
            </a:r>
            <a:r>
              <a:rPr lang="en-US" altLang="en-US" sz="1800" dirty="0" err="1"/>
              <a:t>C</a:t>
            </a:r>
            <a:r>
              <a:rPr lang="en-US" altLang="en-US" sz="1800" i="1" baseline="-25000" dirty="0" err="1"/>
              <a:t>ij</a:t>
            </a:r>
            <a:r>
              <a:rPr lang="en-US" altLang="en-US" sz="1800" dirty="0"/>
              <a:t> </a:t>
            </a:r>
            <a:endParaRPr lang="en-US" altLang="en-US" sz="1800" dirty="0">
              <a:solidFill>
                <a:srgbClr val="0000FF"/>
              </a:solidFill>
            </a:endParaRPr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800" dirty="0"/>
              <a:t>(</a:t>
            </a:r>
            <a:r>
              <a:rPr lang="en-US" altLang="en-US" sz="1800" i="1" dirty="0"/>
              <a:t>N-1</a:t>
            </a:r>
            <a:r>
              <a:rPr lang="en-US" altLang="en-US" sz="1800" dirty="0"/>
              <a:t>) channels</a:t>
            </a:r>
          </a:p>
          <a:p>
            <a:pPr lvl="1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FF0000"/>
                </a:solidFill>
              </a:rPr>
              <a:t>Starts recording </a:t>
            </a:r>
            <a:r>
              <a:rPr lang="en-US" altLang="en-US" sz="1600" dirty="0"/>
              <a:t>the incoming messages on each of the </a:t>
            </a:r>
            <a:r>
              <a:rPr lang="en-US" altLang="en-US" sz="1600" dirty="0">
                <a:solidFill>
                  <a:srgbClr val="00B050"/>
                </a:solidFill>
              </a:rPr>
              <a:t>incoming</a:t>
            </a:r>
            <a:r>
              <a:rPr lang="en-US" altLang="en-US" sz="1600" dirty="0"/>
              <a:t> channels at P</a:t>
            </a:r>
            <a:r>
              <a:rPr lang="en-US" altLang="en-US" sz="1600" i="1" dirty="0"/>
              <a:t>i</a:t>
            </a:r>
            <a:r>
              <a:rPr lang="en-US" altLang="en-US" sz="1600" dirty="0"/>
              <a:t>:</a:t>
            </a:r>
            <a:r>
              <a:rPr lang="en-US" altLang="en-US" sz="1600" i="1" dirty="0"/>
              <a:t> </a:t>
            </a:r>
            <a:r>
              <a:rPr lang="en-US" altLang="en-US" sz="1600" dirty="0" err="1"/>
              <a:t>C</a:t>
            </a:r>
            <a:r>
              <a:rPr lang="en-US" altLang="en-US" sz="1600" i="1" baseline="-25000" dirty="0" err="1"/>
              <a:t>ji</a:t>
            </a:r>
            <a:r>
              <a:rPr lang="en-US" altLang="en-US" sz="1600" dirty="0"/>
              <a:t> (for</a:t>
            </a:r>
            <a:r>
              <a:rPr lang="en-US" altLang="en-US" sz="1600" i="1" dirty="0"/>
              <a:t> j=1 to N </a:t>
            </a:r>
            <a:r>
              <a:rPr lang="en-US" altLang="en-US" sz="1600" dirty="0"/>
              <a:t>except </a:t>
            </a:r>
            <a:r>
              <a:rPr lang="en-US" altLang="en-US" sz="1600" i="1" dirty="0"/>
              <a:t>i</a:t>
            </a:r>
            <a:r>
              <a:rPr lang="en-US" altLang="en-US" sz="1600" dirty="0"/>
              <a:t>)</a:t>
            </a:r>
          </a:p>
          <a:p>
            <a:pPr eaLnBrk="1" hangingPunct="1">
              <a:spcBef>
                <a:spcPct val="0"/>
              </a:spcBef>
            </a:pPr>
            <a:endParaRPr lang="en-US" altLang="en-US" sz="1800" dirty="0"/>
          </a:p>
        </p:txBody>
      </p:sp>
      <p:sp>
        <p:nvSpPr>
          <p:cNvPr id="62468" name="Slide Number Placeholder 1">
            <a:extLst>
              <a:ext uri="{FF2B5EF4-FFF2-40B4-BE49-F238E27FC236}">
                <a16:creationId xmlns:a16="http://schemas.microsoft.com/office/drawing/2014/main" id="{82872C19-27C2-AD1E-D893-13122815C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9088C90-D752-44BA-83B8-6F06DD52D72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>
            <a:extLst>
              <a:ext uri="{FF2B5EF4-FFF2-40B4-BE49-F238E27FC236}">
                <a16:creationId xmlns:a16="http://schemas.microsoft.com/office/drawing/2014/main" id="{C3D0B531-4C4D-0E5E-9E5D-55DC037F04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28600"/>
            <a:ext cx="8305800" cy="895350"/>
          </a:xfrm>
        </p:spPr>
        <p:txBody>
          <a:bodyPr/>
          <a:lstStyle/>
          <a:p>
            <a:pPr algn="l"/>
            <a:r>
              <a:rPr lang="en-US" altLang="en-US" sz="2800">
                <a:solidFill>
                  <a:schemeClr val="bg1"/>
                </a:solidFill>
                <a:latin typeface="Whitney BlackSC" pitchFamily="50" charset="0"/>
              </a:rPr>
              <a:t>Chandy-Lamport Global Snapshot Algorithm (2)</a:t>
            </a:r>
          </a:p>
        </p:txBody>
      </p:sp>
      <p:sp>
        <p:nvSpPr>
          <p:cNvPr id="64514" name="Content Placeholder 2">
            <a:extLst>
              <a:ext uri="{FF2B5EF4-FFF2-40B4-BE49-F238E27FC236}">
                <a16:creationId xmlns:a16="http://schemas.microsoft.com/office/drawing/2014/main" id="{F05D4C07-BF2A-52E5-56F4-BEF99508E2C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466849"/>
            <a:ext cx="8534400" cy="3300413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sz="1800" b="1" dirty="0"/>
              <a:t>Whenever a process P</a:t>
            </a:r>
            <a:r>
              <a:rPr lang="en-US" altLang="en-US" sz="1800" b="1" i="1" dirty="0"/>
              <a:t>i</a:t>
            </a:r>
            <a:r>
              <a:rPr lang="en-US" altLang="en-US" sz="1800" b="1" dirty="0"/>
              <a:t> receives a Marker message on an </a:t>
            </a:r>
            <a:r>
              <a:rPr lang="en-US" altLang="en-US" sz="1800" dirty="0">
                <a:solidFill>
                  <a:srgbClr val="00B050"/>
                </a:solidFill>
              </a:rPr>
              <a:t>incoming</a:t>
            </a:r>
            <a:r>
              <a:rPr lang="en-US" altLang="en-US" sz="1800" b="1" dirty="0"/>
              <a:t> </a:t>
            </a:r>
            <a:r>
              <a:rPr lang="en-US" altLang="en-US" sz="1800" dirty="0"/>
              <a:t>channel</a:t>
            </a:r>
            <a:r>
              <a:rPr lang="en-US" altLang="en-US" sz="1800" b="1" dirty="0">
                <a:solidFill>
                  <a:srgbClr val="00B050"/>
                </a:solidFill>
              </a:rPr>
              <a:t> </a:t>
            </a:r>
            <a:r>
              <a:rPr lang="en-US" altLang="en-US" sz="1800" b="1" dirty="0" err="1">
                <a:solidFill>
                  <a:srgbClr val="00B050"/>
                </a:solidFill>
              </a:rPr>
              <a:t>C</a:t>
            </a:r>
            <a:r>
              <a:rPr lang="en-US" altLang="en-US" sz="1800" b="1" i="1" baseline="-25000" dirty="0" err="1">
                <a:solidFill>
                  <a:srgbClr val="00B050"/>
                </a:solidFill>
              </a:rPr>
              <a:t>ki</a:t>
            </a:r>
            <a:endParaRPr lang="en-US" altLang="en-US" sz="1800" b="1" i="1" dirty="0">
              <a:solidFill>
                <a:srgbClr val="00B050"/>
              </a:solidFill>
            </a:endParaRPr>
          </a:p>
          <a:p>
            <a:pPr marL="0" indent="0"/>
            <a:r>
              <a:rPr lang="en-US" altLang="en-US" sz="1800" b="1" dirty="0"/>
              <a:t> if</a:t>
            </a:r>
            <a:r>
              <a:rPr lang="en-US" altLang="en-US" sz="1800" dirty="0"/>
              <a:t> (this is the first Marker P</a:t>
            </a:r>
            <a:r>
              <a:rPr lang="en-US" altLang="en-US" sz="1800" i="1" dirty="0"/>
              <a:t>i</a:t>
            </a:r>
            <a:r>
              <a:rPr lang="en-US" altLang="en-US" sz="1800" dirty="0"/>
              <a:t> is seeing) </a:t>
            </a:r>
          </a:p>
          <a:p>
            <a:pPr lvl="1"/>
            <a:r>
              <a:rPr lang="en-US" altLang="en-US" sz="1600" dirty="0"/>
              <a:t>P</a:t>
            </a:r>
            <a:r>
              <a:rPr lang="en-US" altLang="en-US" sz="1600" i="1" dirty="0"/>
              <a:t>i</a:t>
            </a:r>
            <a:r>
              <a:rPr lang="en-US" altLang="en-US" sz="1600" dirty="0"/>
              <a:t> </a:t>
            </a:r>
            <a:r>
              <a:rPr lang="en-US" altLang="en-US" sz="1600" dirty="0">
                <a:solidFill>
                  <a:srgbClr val="3333CC"/>
                </a:solidFill>
              </a:rPr>
              <a:t>records</a:t>
            </a:r>
            <a:r>
              <a:rPr lang="en-US" altLang="en-US" sz="1600" dirty="0"/>
              <a:t> its own state first</a:t>
            </a:r>
          </a:p>
          <a:p>
            <a:pPr lvl="1"/>
            <a:r>
              <a:rPr lang="en-US" altLang="en-US" sz="1600" dirty="0">
                <a:solidFill>
                  <a:srgbClr val="FF6600"/>
                </a:solidFill>
              </a:rPr>
              <a:t>Marks the </a:t>
            </a:r>
            <a:r>
              <a:rPr lang="en-US" altLang="en-US" sz="1600" u="sng" dirty="0">
                <a:solidFill>
                  <a:srgbClr val="FF6600"/>
                </a:solidFill>
              </a:rPr>
              <a:t>state of channel </a:t>
            </a:r>
            <a:r>
              <a:rPr lang="en-US" altLang="en-US" sz="1600" b="1" dirty="0" err="1">
                <a:solidFill>
                  <a:srgbClr val="00B050"/>
                </a:solidFill>
              </a:rPr>
              <a:t>C</a:t>
            </a:r>
            <a:r>
              <a:rPr lang="en-US" altLang="en-US" sz="1600" b="1" i="1" baseline="-25000" dirty="0" err="1">
                <a:solidFill>
                  <a:srgbClr val="00B050"/>
                </a:solidFill>
              </a:rPr>
              <a:t>ki</a:t>
            </a:r>
            <a:r>
              <a:rPr lang="en-US" altLang="en-US" sz="1600" i="1" dirty="0">
                <a:solidFill>
                  <a:srgbClr val="FF6600"/>
                </a:solidFill>
              </a:rPr>
              <a:t> </a:t>
            </a:r>
            <a:r>
              <a:rPr lang="en-US" altLang="en-US" sz="1600" dirty="0">
                <a:solidFill>
                  <a:srgbClr val="FF6600"/>
                </a:solidFill>
              </a:rPr>
              <a:t>as “empty”</a:t>
            </a:r>
          </a:p>
          <a:p>
            <a:pPr lvl="1"/>
            <a:r>
              <a:rPr lang="en-US" altLang="en-US" sz="1600" dirty="0"/>
              <a:t>for</a:t>
            </a:r>
            <a:r>
              <a:rPr lang="en-US" altLang="en-US" sz="1600" i="1" dirty="0"/>
              <a:t> j=1 to N </a:t>
            </a:r>
            <a:r>
              <a:rPr lang="en-US" altLang="en-US" sz="1600" dirty="0"/>
              <a:t>except </a:t>
            </a:r>
            <a:r>
              <a:rPr lang="en-US" altLang="en-US" sz="1600" i="1" dirty="0"/>
              <a:t>i</a:t>
            </a:r>
          </a:p>
          <a:p>
            <a:pPr lvl="2"/>
            <a:r>
              <a:rPr lang="en-US" altLang="en-US" sz="1600" dirty="0"/>
              <a:t>P</a:t>
            </a:r>
            <a:r>
              <a:rPr lang="en-US" altLang="en-US" sz="1600" i="1" dirty="0"/>
              <a:t>i</a:t>
            </a:r>
            <a:r>
              <a:rPr lang="en-US" altLang="en-US" sz="1600" dirty="0"/>
              <a:t> </a:t>
            </a:r>
            <a:r>
              <a:rPr lang="en-US" altLang="en-US" sz="1600" dirty="0">
                <a:solidFill>
                  <a:srgbClr val="3333CC"/>
                </a:solidFill>
              </a:rPr>
              <a:t>sends</a:t>
            </a:r>
            <a:r>
              <a:rPr lang="en-US" altLang="en-US" sz="1600" dirty="0"/>
              <a:t> out a Marker message on the </a:t>
            </a:r>
            <a:r>
              <a:rPr lang="en-US" altLang="en-US" sz="1600" b="1" dirty="0">
                <a:solidFill>
                  <a:srgbClr val="00B0F0"/>
                </a:solidFill>
              </a:rPr>
              <a:t>outgoing</a:t>
            </a:r>
            <a:r>
              <a:rPr lang="en-US" altLang="en-US" sz="1600" dirty="0"/>
              <a:t> channel </a:t>
            </a:r>
            <a:r>
              <a:rPr lang="en-US" altLang="en-US" sz="1600" dirty="0" err="1">
                <a:solidFill>
                  <a:srgbClr val="00B0F0"/>
                </a:solidFill>
              </a:rPr>
              <a:t>C</a:t>
            </a:r>
            <a:r>
              <a:rPr lang="en-US" altLang="en-US" sz="1600" i="1" baseline="-25000" dirty="0" err="1">
                <a:solidFill>
                  <a:srgbClr val="00B0F0"/>
                </a:solidFill>
              </a:rPr>
              <a:t>ij</a:t>
            </a:r>
            <a:r>
              <a:rPr lang="en-US" altLang="en-US" sz="1600" dirty="0">
                <a:solidFill>
                  <a:srgbClr val="00B0F0"/>
                </a:solidFill>
              </a:rPr>
              <a:t> </a:t>
            </a:r>
          </a:p>
          <a:p>
            <a:pPr lvl="1"/>
            <a:r>
              <a:rPr lang="en-US" altLang="en-US" sz="1600" dirty="0">
                <a:solidFill>
                  <a:srgbClr val="FF9933"/>
                </a:solidFill>
              </a:rPr>
              <a:t>Starts recording </a:t>
            </a:r>
            <a:r>
              <a:rPr lang="en-US" altLang="en-US" sz="1600" dirty="0"/>
              <a:t>the incoming messages on each of the </a:t>
            </a:r>
            <a:r>
              <a:rPr lang="en-US" altLang="en-US" sz="1600" b="1" dirty="0">
                <a:solidFill>
                  <a:srgbClr val="00B050"/>
                </a:solidFill>
              </a:rPr>
              <a:t>incoming</a:t>
            </a:r>
            <a:r>
              <a:rPr lang="en-US" altLang="en-US" sz="1600" dirty="0"/>
              <a:t> channels at P</a:t>
            </a:r>
            <a:r>
              <a:rPr lang="en-US" altLang="en-US" sz="1600" i="1" dirty="0"/>
              <a:t>i</a:t>
            </a:r>
            <a:r>
              <a:rPr lang="en-US" altLang="en-US" sz="1600" dirty="0"/>
              <a:t>:</a:t>
            </a:r>
            <a:r>
              <a:rPr lang="en-US" altLang="en-US" sz="1600" i="1" dirty="0"/>
              <a:t> </a:t>
            </a:r>
            <a:r>
              <a:rPr lang="en-US" altLang="en-US" sz="1600" dirty="0" err="1">
                <a:solidFill>
                  <a:srgbClr val="00B050"/>
                </a:solidFill>
              </a:rPr>
              <a:t>C</a:t>
            </a:r>
            <a:r>
              <a:rPr lang="en-US" altLang="en-US" sz="1600" i="1" baseline="-25000" dirty="0" err="1">
                <a:solidFill>
                  <a:srgbClr val="00B050"/>
                </a:solidFill>
              </a:rPr>
              <a:t>ji</a:t>
            </a:r>
            <a:r>
              <a:rPr lang="en-US" altLang="en-US" sz="1600" dirty="0">
                <a:solidFill>
                  <a:srgbClr val="00B050"/>
                </a:solidFill>
              </a:rPr>
              <a:t> </a:t>
            </a:r>
            <a:r>
              <a:rPr lang="en-US" altLang="en-US" sz="1600" dirty="0"/>
              <a:t>(for</a:t>
            </a:r>
            <a:r>
              <a:rPr lang="en-US" altLang="en-US" sz="1600" i="1" dirty="0"/>
              <a:t> j=1 to N </a:t>
            </a:r>
            <a:r>
              <a:rPr lang="en-US" altLang="en-US" sz="1600" dirty="0"/>
              <a:t>except </a:t>
            </a:r>
            <a:r>
              <a:rPr lang="en-US" altLang="en-US" sz="1600" b="1" i="1" dirty="0">
                <a:solidFill>
                  <a:srgbClr val="00B050"/>
                </a:solidFill>
              </a:rPr>
              <a:t>i</a:t>
            </a:r>
            <a:r>
              <a:rPr lang="en-US" altLang="en-US" sz="1600" b="1" dirty="0">
                <a:solidFill>
                  <a:srgbClr val="00B050"/>
                </a:solidFill>
              </a:rPr>
              <a:t> and </a:t>
            </a:r>
            <a:r>
              <a:rPr lang="en-US" altLang="en-US" sz="1600" b="1" i="1" dirty="0">
                <a:solidFill>
                  <a:srgbClr val="00B050"/>
                </a:solidFill>
              </a:rPr>
              <a:t>k</a:t>
            </a:r>
            <a:r>
              <a:rPr lang="en-US" altLang="en-US" sz="1600" dirty="0"/>
              <a:t>)</a:t>
            </a:r>
          </a:p>
          <a:p>
            <a:pPr marL="0" indent="0"/>
            <a:r>
              <a:rPr lang="en-US" altLang="en-US" sz="1800" b="1" dirty="0"/>
              <a:t>  else // already seen a Marker message</a:t>
            </a:r>
          </a:p>
          <a:p>
            <a:pPr lvl="1"/>
            <a:r>
              <a:rPr lang="en-US" altLang="en-US" sz="1600" dirty="0">
                <a:solidFill>
                  <a:srgbClr val="3333CC"/>
                </a:solidFill>
              </a:rPr>
              <a:t>Mark</a:t>
            </a:r>
            <a:r>
              <a:rPr lang="en-US" altLang="en-US" sz="1600" dirty="0"/>
              <a:t> the state of channel </a:t>
            </a:r>
            <a:r>
              <a:rPr lang="en-US" altLang="en-US" sz="1600" dirty="0" err="1">
                <a:solidFill>
                  <a:srgbClr val="00B050"/>
                </a:solidFill>
              </a:rPr>
              <a:t>C</a:t>
            </a:r>
            <a:r>
              <a:rPr lang="en-US" altLang="en-US" sz="1600" i="1" baseline="-25000" dirty="0" err="1">
                <a:solidFill>
                  <a:srgbClr val="00B050"/>
                </a:solidFill>
              </a:rPr>
              <a:t>ki</a:t>
            </a:r>
            <a:r>
              <a:rPr lang="en-US" altLang="en-US" sz="1600" dirty="0"/>
              <a:t> as all the messages that have arrived on it since the recording was turned </a:t>
            </a:r>
            <a:r>
              <a:rPr lang="en-US" altLang="en-US" sz="1600" b="1" dirty="0">
                <a:solidFill>
                  <a:srgbClr val="FF0000"/>
                </a:solidFill>
              </a:rPr>
              <a:t>ON</a:t>
            </a:r>
            <a:r>
              <a:rPr lang="en-US" altLang="en-US" sz="1600" dirty="0"/>
              <a:t> for </a:t>
            </a:r>
            <a:r>
              <a:rPr lang="en-US" altLang="en-US" sz="1600" dirty="0" err="1">
                <a:solidFill>
                  <a:srgbClr val="00B050"/>
                </a:solidFill>
              </a:rPr>
              <a:t>C</a:t>
            </a:r>
            <a:r>
              <a:rPr lang="en-US" altLang="en-US" sz="1600" i="1" baseline="-25000" dirty="0" err="1">
                <a:solidFill>
                  <a:srgbClr val="00B050"/>
                </a:solidFill>
              </a:rPr>
              <a:t>ki</a:t>
            </a:r>
            <a:endParaRPr lang="en-US" altLang="en-US" sz="1600" dirty="0">
              <a:solidFill>
                <a:srgbClr val="00B050"/>
              </a:solidFill>
            </a:endParaRPr>
          </a:p>
          <a:p>
            <a:pPr marL="0" indent="0">
              <a:buFontTx/>
              <a:buNone/>
            </a:pPr>
            <a:endParaRPr lang="en-US" altLang="en-US" sz="1800" dirty="0"/>
          </a:p>
          <a:p>
            <a:pPr lvl="1"/>
            <a:endParaRPr lang="en-US" altLang="en-US" sz="1800" dirty="0"/>
          </a:p>
          <a:p>
            <a:pPr marL="0" indent="0"/>
            <a:endParaRPr lang="en-US" altLang="en-US" sz="1800" dirty="0"/>
          </a:p>
        </p:txBody>
      </p:sp>
      <p:sp>
        <p:nvSpPr>
          <p:cNvPr id="64515" name="Slide Number Placeholder 1">
            <a:extLst>
              <a:ext uri="{FF2B5EF4-FFF2-40B4-BE49-F238E27FC236}">
                <a16:creationId xmlns:a16="http://schemas.microsoft.com/office/drawing/2014/main" id="{A0B31BEB-CBED-51F8-BDAB-0DB956BED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45A3B40-6D74-4BBA-B50A-3B405751EBF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icture 4">
            <a:extLst>
              <a:ext uri="{FF2B5EF4-FFF2-40B4-BE49-F238E27FC236}">
                <a16:creationId xmlns:a16="http://schemas.microsoft.com/office/drawing/2014/main" id="{936ABD93-0ACB-C68D-B085-0511FFF24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5" y="2237581"/>
            <a:ext cx="446405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8" name="Title 1">
            <a:extLst>
              <a:ext uri="{FF2B5EF4-FFF2-40B4-BE49-F238E27FC236}">
                <a16:creationId xmlns:a16="http://schemas.microsoft.com/office/drawing/2014/main" id="{23EBDDBE-E72F-59B0-7B0C-7D66804FA5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860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Here’s a Snapshot</a:t>
            </a:r>
          </a:p>
        </p:txBody>
      </p:sp>
      <p:sp>
        <p:nvSpPr>
          <p:cNvPr id="2" name="Text Box 3">
            <a:extLst>
              <a:ext uri="{FF2B5EF4-FFF2-40B4-BE49-F238E27FC236}">
                <a16:creationId xmlns:a16="http://schemas.microsoft.com/office/drawing/2014/main" id="{27F79F12-40D5-AF62-E502-3BC7C80500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98" y="2237581"/>
            <a:ext cx="1060450" cy="215900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en-US" sz="800">
                <a:latin typeface="+mj-lt"/>
              </a:rPr>
              <a:t>Wikimedia commons</a:t>
            </a:r>
            <a:endParaRPr lang="en-US" altLang="en-US" sz="800" dirty="0">
              <a:latin typeface="+mj-lt"/>
            </a:endParaRPr>
          </a:p>
        </p:txBody>
      </p:sp>
      <p:sp>
        <p:nvSpPr>
          <p:cNvPr id="29700" name="Slide Number Placeholder 1">
            <a:extLst>
              <a:ext uri="{FF2B5EF4-FFF2-40B4-BE49-F238E27FC236}">
                <a16:creationId xmlns:a16="http://schemas.microsoft.com/office/drawing/2014/main" id="{3145412A-5FB8-A168-4C09-1C8822A19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CBF14A1-DCB5-4F31-84A5-65E66B715A6E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/>
          </a:p>
        </p:txBody>
      </p:sp>
      <p:pic>
        <p:nvPicPr>
          <p:cNvPr id="29701" name="Picture 2">
            <a:extLst>
              <a:ext uri="{FF2B5EF4-FFF2-40B4-BE49-F238E27FC236}">
                <a16:creationId xmlns:a16="http://schemas.microsoft.com/office/drawing/2014/main" id="{CB0C8D5E-F297-6519-63E4-25577ACDA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435" y="1276350"/>
            <a:ext cx="4572000" cy="2392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Title 1">
            <a:extLst>
              <a:ext uri="{FF2B5EF4-FFF2-40B4-BE49-F238E27FC236}">
                <a16:creationId xmlns:a16="http://schemas.microsoft.com/office/drawing/2014/main" id="{C5445C5C-B96C-F3D4-4AAF-F732E29E09B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28600"/>
            <a:ext cx="8153400" cy="895350"/>
          </a:xfrm>
        </p:spPr>
        <p:txBody>
          <a:bodyPr/>
          <a:lstStyle/>
          <a:p>
            <a:pPr algn="l"/>
            <a:r>
              <a:rPr lang="en-US" altLang="en-US" sz="2800">
                <a:solidFill>
                  <a:schemeClr val="bg1"/>
                </a:solidFill>
                <a:latin typeface="Whitney BlackSC" pitchFamily="50" charset="0"/>
              </a:rPr>
              <a:t>Chandy-Lamport Global Snapshot Algorithm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85092-F542-A52E-3647-693EA87C6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543050"/>
            <a:ext cx="8458200" cy="3086100"/>
          </a:xfrm>
        </p:spPr>
        <p:txBody>
          <a:bodyPr/>
          <a:lstStyle/>
          <a:p>
            <a:pPr marL="0" indent="0">
              <a:buFontTx/>
              <a:buNone/>
              <a:defRPr/>
            </a:pPr>
            <a:r>
              <a:rPr lang="en-US" sz="1800" b="1" dirty="0">
                <a:ea typeface="ＭＳ Ｐゴシック" pitchFamily="-111" charset="-128"/>
                <a:cs typeface="ＭＳ Ｐゴシック" pitchFamily="-111" charset="-128"/>
              </a:rPr>
              <a:t>The algorithm terminates when</a:t>
            </a:r>
          </a:p>
          <a:p>
            <a:pPr>
              <a:defRPr/>
            </a:pPr>
            <a:r>
              <a:rPr lang="en-US" sz="1800" dirty="0">
                <a:ea typeface="ＭＳ Ｐゴシック" pitchFamily="-111" charset="-128"/>
                <a:cs typeface="ＭＳ Ｐゴシック" pitchFamily="-111" charset="-128"/>
              </a:rPr>
              <a:t>All processes have received a Marker</a:t>
            </a:r>
          </a:p>
          <a:p>
            <a:pPr lvl="1">
              <a:defRPr/>
            </a:pPr>
            <a:r>
              <a:rPr lang="en-US" sz="1800" dirty="0">
                <a:ea typeface="ＭＳ Ｐゴシック" pitchFamily="-111" charset="-128"/>
                <a:cs typeface="MS PGothic" charset="0"/>
              </a:rPr>
              <a:t>To record their own state</a:t>
            </a:r>
          </a:p>
          <a:p>
            <a:pPr>
              <a:defRPr/>
            </a:pPr>
            <a:r>
              <a:rPr lang="en-US" sz="1800" dirty="0">
                <a:ea typeface="ＭＳ Ｐゴシック" pitchFamily="-111" charset="-128"/>
                <a:cs typeface="ＭＳ Ｐゴシック" pitchFamily="-111" charset="-128"/>
              </a:rPr>
              <a:t>All processes have received a Marker at each of their (</a:t>
            </a:r>
            <a:r>
              <a:rPr lang="en-US" sz="1800" i="1" dirty="0">
                <a:ea typeface="ＭＳ Ｐゴシック" pitchFamily="-111" charset="-128"/>
                <a:cs typeface="ＭＳ Ｐゴシック" pitchFamily="-111" charset="-128"/>
              </a:rPr>
              <a:t>N-</a:t>
            </a:r>
            <a:r>
              <a:rPr lang="en-US" sz="1800" i="1" dirty="0">
                <a:latin typeface="Arial" panose="020B0604020202020204" pitchFamily="34" charset="0"/>
                <a:ea typeface="ＭＳ Ｐゴシック" pitchFamily="-111" charset="-128"/>
                <a:cs typeface="Arial" panose="020B0604020202020204" pitchFamily="34" charset="0"/>
              </a:rPr>
              <a:t>1</a:t>
            </a:r>
            <a:r>
              <a:rPr lang="en-US" sz="1800" dirty="0">
                <a:ea typeface="ＭＳ Ｐゴシック" pitchFamily="-111" charset="-128"/>
                <a:cs typeface="ＭＳ Ｐゴシック" pitchFamily="-111" charset="-128"/>
              </a:rPr>
              <a:t>) incoming channels</a:t>
            </a:r>
          </a:p>
          <a:p>
            <a:pPr lvl="1">
              <a:defRPr/>
            </a:pPr>
            <a:r>
              <a:rPr lang="en-US" sz="1800" dirty="0">
                <a:ea typeface="ＭＳ Ｐゴシック" pitchFamily="-111" charset="-128"/>
                <a:cs typeface="MS PGothic" charset="0"/>
              </a:rPr>
              <a:t>To record the state of all channels</a:t>
            </a:r>
          </a:p>
          <a:p>
            <a:pPr marL="0" indent="0">
              <a:buFontTx/>
              <a:buNone/>
              <a:defRPr/>
            </a:pPr>
            <a:endParaRPr lang="en-US" sz="1800" b="1" dirty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>
              <a:buFontTx/>
              <a:buNone/>
              <a:defRPr/>
            </a:pPr>
            <a:r>
              <a:rPr lang="en-US" sz="1800" b="1" dirty="0">
                <a:ea typeface="ＭＳ Ｐゴシック" pitchFamily="-111" charset="-128"/>
                <a:cs typeface="ＭＳ Ｐゴシック" pitchFamily="-111" charset="-128"/>
              </a:rPr>
              <a:t>Then, (if needed), a central server collects all these partial state pieces to obtain the full global snapshot</a:t>
            </a:r>
          </a:p>
        </p:txBody>
      </p:sp>
      <p:sp>
        <p:nvSpPr>
          <p:cNvPr id="66563" name="Slide Number Placeholder 1">
            <a:extLst>
              <a:ext uri="{FF2B5EF4-FFF2-40B4-BE49-F238E27FC236}">
                <a16:creationId xmlns:a16="http://schemas.microsoft.com/office/drawing/2014/main" id="{112E7B89-555A-21E9-702D-9A2B42E2F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B683822-5D77-4B40-AF33-DAB3C66EFA3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Title 1">
            <a:extLst>
              <a:ext uri="{FF2B5EF4-FFF2-40B4-BE49-F238E27FC236}">
                <a16:creationId xmlns:a16="http://schemas.microsoft.com/office/drawing/2014/main" id="{E7158AF6-C8D7-709F-5022-61C22AF3434C}"/>
              </a:ext>
            </a:extLst>
          </p:cNvPr>
          <p:cNvSpPr txBox="1">
            <a:spLocks/>
          </p:cNvSpPr>
          <p:nvPr/>
        </p:nvSpPr>
        <p:spPr bwMode="auto">
          <a:xfrm>
            <a:off x="609600" y="209550"/>
            <a:ext cx="77724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000">
                <a:latin typeface="Whitney BlackSC" pitchFamily="50" charset="0"/>
              </a:rPr>
              <a:t>Example</a:t>
            </a:r>
          </a:p>
        </p:txBody>
      </p:sp>
      <p:sp>
        <p:nvSpPr>
          <p:cNvPr id="68610" name="Rectangle 1">
            <a:extLst>
              <a:ext uri="{FF2B5EF4-FFF2-40B4-BE49-F238E27FC236}">
                <a16:creationId xmlns:a16="http://schemas.microsoft.com/office/drawing/2014/main" id="{6142A895-5095-104F-A9D8-26AE92B1D1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grpSp>
        <p:nvGrpSpPr>
          <p:cNvPr id="68611" name="Group 10">
            <a:extLst>
              <a:ext uri="{FF2B5EF4-FFF2-40B4-BE49-F238E27FC236}">
                <a16:creationId xmlns:a16="http://schemas.microsoft.com/office/drawing/2014/main" id="{A7B63E4E-BE9D-8148-F440-1A7FF71B46FC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3776663"/>
            <a:chOff x="152400" y="1524000"/>
            <a:chExt cx="8458200" cy="5035105"/>
          </a:xfrm>
        </p:grpSpPr>
        <p:grpSp>
          <p:nvGrpSpPr>
            <p:cNvPr id="68614" name="Group 29">
              <a:extLst>
                <a:ext uri="{FF2B5EF4-FFF2-40B4-BE49-F238E27FC236}">
                  <a16:creationId xmlns:a16="http://schemas.microsoft.com/office/drawing/2014/main" id="{DFC5DD7B-6138-1B86-FC13-005A4186211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400" y="1524000"/>
              <a:ext cx="8458200" cy="3739965"/>
              <a:chOff x="152400" y="1524000"/>
              <a:chExt cx="8458200" cy="3739654"/>
            </a:xfrm>
          </p:grpSpPr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9CBABA36-5049-85FE-BAE1-69B3E2ECE980}"/>
                  </a:ext>
                </a:extLst>
              </p:cNvPr>
              <p:cNvCxnSpPr/>
              <p:nvPr/>
            </p:nvCxnSpPr>
            <p:spPr bwMode="auto">
              <a:xfrm>
                <a:off x="914400" y="2057308"/>
                <a:ext cx="76200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AD4EEF49-F029-A95A-1FBA-7532C96A5F08}"/>
                  </a:ext>
                </a:extLst>
              </p:cNvPr>
              <p:cNvCxnSpPr/>
              <p:nvPr/>
            </p:nvCxnSpPr>
            <p:spPr bwMode="auto">
              <a:xfrm>
                <a:off x="914400" y="3504860"/>
                <a:ext cx="76200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624" name="TextBox 6">
                <a:extLst>
                  <a:ext uri="{FF2B5EF4-FFF2-40B4-BE49-F238E27FC236}">
                    <a16:creationId xmlns:a16="http://schemas.microsoft.com/office/drawing/2014/main" id="{BAC729A8-61A4-CB34-659B-6864C33CCCA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3200400"/>
                <a:ext cx="509725" cy="6154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P2</a:t>
                </a:r>
              </a:p>
            </p:txBody>
          </p: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7DB054B7-776F-18F0-297B-DE45D5AA66F5}"/>
                  </a:ext>
                </a:extLst>
              </p:cNvPr>
              <p:cNvCxnSpPr/>
              <p:nvPr/>
            </p:nvCxnSpPr>
            <p:spPr bwMode="auto">
              <a:xfrm>
                <a:off x="7239000" y="2057308"/>
                <a:ext cx="914400" cy="2895103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626" name="TextBox 9">
                <a:extLst>
                  <a:ext uri="{FF2B5EF4-FFF2-40B4-BE49-F238E27FC236}">
                    <a16:creationId xmlns:a16="http://schemas.microsoft.com/office/drawing/2014/main" id="{9F777A76-D368-4E44-8BBA-A852FDFFBE2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696200" y="2362200"/>
                <a:ext cx="884227" cy="6154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 i="1"/>
                  <a:t>Time</a:t>
                </a:r>
              </a:p>
            </p:txBody>
          </p:sp>
          <p:cxnSp>
            <p:nvCxnSpPr>
              <p:cNvPr id="43" name="Straight Arrow Connector 42">
                <a:extLst>
                  <a:ext uri="{FF2B5EF4-FFF2-40B4-BE49-F238E27FC236}">
                    <a16:creationId xmlns:a16="http://schemas.microsoft.com/office/drawing/2014/main" id="{C3F75288-D8A8-236B-80EF-02A91DF0E7F1}"/>
                  </a:ext>
                </a:extLst>
              </p:cNvPr>
              <p:cNvCxnSpPr/>
              <p:nvPr/>
            </p:nvCxnSpPr>
            <p:spPr bwMode="auto">
              <a:xfrm flipV="1">
                <a:off x="2362200" y="3504860"/>
                <a:ext cx="1295400" cy="1447551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8D32B838-B7B0-EA84-2318-4A1801203F55}"/>
                  </a:ext>
                </a:extLst>
              </p:cNvPr>
              <p:cNvCxnSpPr/>
              <p:nvPr/>
            </p:nvCxnSpPr>
            <p:spPr bwMode="auto">
              <a:xfrm>
                <a:off x="2133600" y="2057308"/>
                <a:ext cx="685800" cy="1447551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E05F51EB-5DC6-AA9A-8FFD-AFDC142F82DE}"/>
                  </a:ext>
                </a:extLst>
              </p:cNvPr>
              <p:cNvCxnSpPr/>
              <p:nvPr/>
            </p:nvCxnSpPr>
            <p:spPr bwMode="auto">
              <a:xfrm flipV="1">
                <a:off x="6096000" y="2057308"/>
                <a:ext cx="517525" cy="1443319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630" name="TextBox 24">
                <a:extLst>
                  <a:ext uri="{FF2B5EF4-FFF2-40B4-BE49-F238E27FC236}">
                    <a16:creationId xmlns:a16="http://schemas.microsoft.com/office/drawing/2014/main" id="{4BA07D8E-8D07-0276-5402-B94E571A39E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1828800"/>
                <a:ext cx="509725" cy="6154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P1</a:t>
                </a:r>
              </a:p>
            </p:txBody>
          </p: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C8DC55E2-A847-0C09-6001-1CE5F7020392}"/>
                  </a:ext>
                </a:extLst>
              </p:cNvPr>
              <p:cNvCxnSpPr/>
              <p:nvPr/>
            </p:nvCxnSpPr>
            <p:spPr bwMode="auto">
              <a:xfrm>
                <a:off x="990600" y="4952411"/>
                <a:ext cx="76200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632" name="TextBox 26">
                <a:extLst>
                  <a:ext uri="{FF2B5EF4-FFF2-40B4-BE49-F238E27FC236}">
                    <a16:creationId xmlns:a16="http://schemas.microsoft.com/office/drawing/2014/main" id="{51204483-0612-806A-3D64-E69E53462F5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4648200"/>
                <a:ext cx="509725" cy="6154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P3</a:t>
                </a: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88517B62-7A94-3085-8B4D-CCE7D6A48812}"/>
                  </a:ext>
                </a:extLst>
              </p:cNvPr>
              <p:cNvSpPr/>
              <p:nvPr/>
            </p:nvSpPr>
            <p:spPr bwMode="auto">
              <a:xfrm>
                <a:off x="1447800" y="1966308"/>
                <a:ext cx="152400" cy="15237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D3C72EC4-3BB4-C290-76FE-0A3284EAC4AC}"/>
                  </a:ext>
                </a:extLst>
              </p:cNvPr>
              <p:cNvSpPr/>
              <p:nvPr/>
            </p:nvSpPr>
            <p:spPr bwMode="auto">
              <a:xfrm>
                <a:off x="4876800" y="1981122"/>
                <a:ext cx="152400" cy="15237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EFDAAC05-CFBA-852C-6168-9D2F5BDDF4FF}"/>
                  </a:ext>
                </a:extLst>
              </p:cNvPr>
              <p:cNvSpPr/>
              <p:nvPr/>
            </p:nvSpPr>
            <p:spPr bwMode="auto">
              <a:xfrm>
                <a:off x="5029200" y="4876225"/>
                <a:ext cx="152400" cy="15237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68636" name="TextBox 50">
                <a:extLst>
                  <a:ext uri="{FF2B5EF4-FFF2-40B4-BE49-F238E27FC236}">
                    <a16:creationId xmlns:a16="http://schemas.microsoft.com/office/drawing/2014/main" id="{46C8955A-755D-2D9B-1642-C1BD965739A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95400" y="1524000"/>
                <a:ext cx="6934200" cy="6154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A      B                                  C                   D        E                          		</a:t>
                </a:r>
              </a:p>
            </p:txBody>
          </p:sp>
          <p:sp>
            <p:nvSpPr>
              <p:cNvPr id="68637" name="TextBox 51">
                <a:extLst>
                  <a:ext uri="{FF2B5EF4-FFF2-40B4-BE49-F238E27FC236}">
                    <a16:creationId xmlns:a16="http://schemas.microsoft.com/office/drawing/2014/main" id="{64D69B56-174E-7280-25A4-4E1863F06C6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47800" y="2967038"/>
                <a:ext cx="6934200" cy="6154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            E             F                          G</a:t>
                </a:r>
              </a:p>
            </p:txBody>
          </p:sp>
          <p:sp>
            <p:nvSpPr>
              <p:cNvPr id="68638" name="TextBox 52">
                <a:extLst>
                  <a:ext uri="{FF2B5EF4-FFF2-40B4-BE49-F238E27FC236}">
                    <a16:creationId xmlns:a16="http://schemas.microsoft.com/office/drawing/2014/main" id="{8FC94547-2328-8081-40E6-8B6B8848720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0" y="4419600"/>
                <a:ext cx="6934200" cy="6154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        H                                I                                          J</a:t>
                </a:r>
              </a:p>
            </p:txBody>
          </p:sp>
        </p:grpSp>
        <p:grpSp>
          <p:nvGrpSpPr>
            <p:cNvPr id="68615" name="Group 9">
              <a:extLst>
                <a:ext uri="{FF2B5EF4-FFF2-40B4-BE49-F238E27FC236}">
                  <a16:creationId xmlns:a16="http://schemas.microsoft.com/office/drawing/2014/main" id="{527FE590-82C7-2463-2877-0D5E281080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76800" y="5333699"/>
              <a:ext cx="3508229" cy="1225406"/>
              <a:chOff x="4876800" y="5333699"/>
              <a:chExt cx="3508229" cy="1225406"/>
            </a:xfrm>
          </p:grpSpPr>
          <p:grpSp>
            <p:nvGrpSpPr>
              <p:cNvPr id="68616" name="Group 6">
                <a:extLst>
                  <a:ext uri="{FF2B5EF4-FFF2-40B4-BE49-F238E27FC236}">
                    <a16:creationId xmlns:a16="http://schemas.microsoft.com/office/drawing/2014/main" id="{E1240661-3A7D-ABD6-38A6-B960DE73E03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876800" y="5333699"/>
                <a:ext cx="3429000" cy="1225406"/>
                <a:chOff x="4876800" y="5333699"/>
                <a:chExt cx="3429000" cy="1225406"/>
              </a:xfrm>
            </p:grpSpPr>
            <p:cxnSp>
              <p:nvCxnSpPr>
                <p:cNvPr id="38" name="Straight Arrow Connector 37">
                  <a:extLst>
                    <a:ext uri="{FF2B5EF4-FFF2-40B4-BE49-F238E27FC236}">
                      <a16:creationId xmlns:a16="http://schemas.microsoft.com/office/drawing/2014/main" id="{B71275F9-FA33-5DF3-1CE0-71EC43CD31C8}"/>
                    </a:ext>
                  </a:extLst>
                </p:cNvPr>
                <p:cNvCxnSpPr/>
                <p:nvPr/>
              </p:nvCxnSpPr>
              <p:spPr bwMode="auto">
                <a:xfrm>
                  <a:off x="5105400" y="6171789"/>
                  <a:ext cx="609600" cy="0"/>
                </a:xfrm>
                <a:prstGeom prst="straightConnector1">
                  <a:avLst/>
                </a:prstGeom>
                <a:ln w="6350" cmpd="sng">
                  <a:solidFill>
                    <a:schemeClr val="tx1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620" name="TextBox 39">
                  <a:extLst>
                    <a:ext uri="{FF2B5EF4-FFF2-40B4-BE49-F238E27FC236}">
                      <a16:creationId xmlns:a16="http://schemas.microsoft.com/office/drawing/2014/main" id="{077F6F14-EF93-C377-5F85-59AC1DFC1D3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715000" y="5943600"/>
                  <a:ext cx="1378603" cy="61550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 i="1"/>
                    <a:t>Message</a:t>
                  </a:r>
                </a:p>
              </p:txBody>
            </p: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2BF851F3-13C0-DAAC-0C42-9415D31098E2}"/>
                    </a:ext>
                  </a:extLst>
                </p:cNvPr>
                <p:cNvSpPr/>
                <p:nvPr/>
              </p:nvSpPr>
              <p:spPr bwMode="auto">
                <a:xfrm>
                  <a:off x="4876800" y="5333663"/>
                  <a:ext cx="3429000" cy="1142899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</p:grp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CCE64001-CCA9-DF27-9946-FF0DC91BE1D5}"/>
                  </a:ext>
                </a:extLst>
              </p:cNvPr>
              <p:cNvSpPr/>
              <p:nvPr/>
            </p:nvSpPr>
            <p:spPr bwMode="auto">
              <a:xfrm>
                <a:off x="5257800" y="5638436"/>
                <a:ext cx="152400" cy="15238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68618" name="TextBox 39">
                <a:extLst>
                  <a:ext uri="{FF2B5EF4-FFF2-40B4-BE49-F238E27FC236}">
                    <a16:creationId xmlns:a16="http://schemas.microsoft.com/office/drawing/2014/main" id="{1F2990A5-BB33-1AEA-3BF9-836BFC53687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791200" y="5486400"/>
                <a:ext cx="2593829" cy="6155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 i="1"/>
                  <a:t>Instruction or Step</a:t>
                </a:r>
              </a:p>
            </p:txBody>
          </p:sp>
        </p:grpSp>
      </p:grpSp>
      <p:sp>
        <p:nvSpPr>
          <p:cNvPr id="68612" name="Title 1">
            <a:extLst>
              <a:ext uri="{FF2B5EF4-FFF2-40B4-BE49-F238E27FC236}">
                <a16:creationId xmlns:a16="http://schemas.microsoft.com/office/drawing/2014/main" id="{874BE1E2-DDA1-42BC-0A7E-F942C536FF51}"/>
              </a:ext>
            </a:extLst>
          </p:cNvPr>
          <p:cNvSpPr txBox="1">
            <a:spLocks/>
          </p:cNvSpPr>
          <p:nvPr/>
        </p:nvSpPr>
        <p:spPr bwMode="auto">
          <a:xfrm>
            <a:off x="838200" y="85672"/>
            <a:ext cx="77724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000" dirty="0">
                <a:latin typeface="Whitney BlackSC" pitchFamily="50" charset="0"/>
              </a:rPr>
              <a:t>Example</a:t>
            </a:r>
          </a:p>
        </p:txBody>
      </p:sp>
      <p:sp>
        <p:nvSpPr>
          <p:cNvPr id="68613" name="Slide Number Placeholder 1">
            <a:extLst>
              <a:ext uri="{FF2B5EF4-FFF2-40B4-BE49-F238E27FC236}">
                <a16:creationId xmlns:a16="http://schemas.microsoft.com/office/drawing/2014/main" id="{36D5818B-CF8E-DE2B-E6B4-A23E2D796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89BB06F-F85D-4B27-ACA0-3E87484705B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1">
            <a:extLst>
              <a:ext uri="{FF2B5EF4-FFF2-40B4-BE49-F238E27FC236}">
                <a16:creationId xmlns:a16="http://schemas.microsoft.com/office/drawing/2014/main" id="{1809BE6C-C672-CCE1-7E54-FCE7FD3303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B286939-0618-15D3-D3C0-B016B79FC297}"/>
              </a:ext>
            </a:extLst>
          </p:cNvPr>
          <p:cNvCxnSpPr/>
          <p:nvPr/>
        </p:nvCxnSpPr>
        <p:spPr bwMode="auto">
          <a:xfrm>
            <a:off x="2971800" y="1543050"/>
            <a:ext cx="1828800" cy="5143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BAF61EE-6D34-0D8D-A20C-0057090B4FDC}"/>
              </a:ext>
            </a:extLst>
          </p:cNvPr>
          <p:cNvSpPr txBox="1"/>
          <p:nvPr/>
        </p:nvSpPr>
        <p:spPr>
          <a:xfrm>
            <a:off x="2362200" y="-19050"/>
            <a:ext cx="4519613" cy="13239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P1 is Initiator: 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Record local state S1,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Send out markers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Turn on recording on channels </a:t>
            </a: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31</a:t>
            </a: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D046377-659E-EB42-1ED9-88A271C43811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28BAD4D-09BE-2A8B-4E30-89E058578378}"/>
              </a:ext>
            </a:extLst>
          </p:cNvPr>
          <p:cNvCxnSpPr/>
          <p:nvPr/>
        </p:nvCxnSpPr>
        <p:spPr bwMode="auto">
          <a:xfrm>
            <a:off x="2971800" y="1543050"/>
            <a:ext cx="1066800" cy="12573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0662" name="Group 29">
            <a:extLst>
              <a:ext uri="{FF2B5EF4-FFF2-40B4-BE49-F238E27FC236}">
                <a16:creationId xmlns:a16="http://schemas.microsoft.com/office/drawing/2014/main" id="{75874F95-F33B-D40D-5C61-415145EDCA46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95901249-8842-0554-D701-FEB764F2B946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274FCFD-316F-0F2D-075C-31BEF4B12D17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665" name="TextBox 6">
              <a:extLst>
                <a:ext uri="{FF2B5EF4-FFF2-40B4-BE49-F238E27FC236}">
                  <a16:creationId xmlns:a16="http://schemas.microsoft.com/office/drawing/2014/main" id="{4EC9EC9E-13E7-FC79-A662-7424D6802B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0CCD13DD-5B3C-3F5D-6BCA-1F896B9861B2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667" name="TextBox 9">
              <a:extLst>
                <a:ext uri="{FF2B5EF4-FFF2-40B4-BE49-F238E27FC236}">
                  <a16:creationId xmlns:a16="http://schemas.microsoft.com/office/drawing/2014/main" id="{EE46C90B-091C-C54B-C51D-A5CA26A80E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9AA31DB3-5D1A-4E71-DF8F-B4835A8E7234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7ABA36D-1633-A60C-F965-4BAA5F22A9EF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D8E9EDD3-4EDE-CECD-9BFE-4B0901FEF1EB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671" name="TextBox 24">
              <a:extLst>
                <a:ext uri="{FF2B5EF4-FFF2-40B4-BE49-F238E27FC236}">
                  <a16:creationId xmlns:a16="http://schemas.microsoft.com/office/drawing/2014/main" id="{FE423867-BC14-FEE5-80AD-91E4A54CE9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EF7CD883-7BC2-6198-67CC-67B00E5E18E6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673" name="TextBox 26">
              <a:extLst>
                <a:ext uri="{FF2B5EF4-FFF2-40B4-BE49-F238E27FC236}">
                  <a16:creationId xmlns:a16="http://schemas.microsoft.com/office/drawing/2014/main" id="{84EADFE9-9877-3501-CE7A-4CC812C6B0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654238A-F82A-58F5-3D9A-3BD8772E79E5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9279ED0C-B86F-0296-D777-3CC4AC031AFF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7C89F3A-6FAF-5221-D733-CC076BB86E9E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0677" name="TextBox 50">
              <a:extLst>
                <a:ext uri="{FF2B5EF4-FFF2-40B4-BE49-F238E27FC236}">
                  <a16:creationId xmlns:a16="http://schemas.microsoft.com/office/drawing/2014/main" id="{1E8EC14B-95D1-9B54-033B-F1324AA026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dirty="0"/>
                <a:t>A      B                                  C                   D        E                          		</a:t>
              </a:r>
            </a:p>
          </p:txBody>
        </p:sp>
        <p:sp>
          <p:nvSpPr>
            <p:cNvPr id="70678" name="TextBox 51">
              <a:extLst>
                <a:ext uri="{FF2B5EF4-FFF2-40B4-BE49-F238E27FC236}">
                  <a16:creationId xmlns:a16="http://schemas.microsoft.com/office/drawing/2014/main" id="{0507B9E0-4E5A-ABC9-88B8-4C6F6B1BA8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70679" name="TextBox 52">
              <a:extLst>
                <a:ext uri="{FF2B5EF4-FFF2-40B4-BE49-F238E27FC236}">
                  <a16:creationId xmlns:a16="http://schemas.microsoft.com/office/drawing/2014/main" id="{7D2DA283-6CE9-BBCF-8395-0EEA498ACCF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1">
            <a:extLst>
              <a:ext uri="{FF2B5EF4-FFF2-40B4-BE49-F238E27FC236}">
                <a16:creationId xmlns:a16="http://schemas.microsoft.com/office/drawing/2014/main" id="{2AC16782-5086-1AD3-93A7-7B8EFA37CA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5717131-B1C5-48C7-3C40-59632D101E61}"/>
              </a:ext>
            </a:extLst>
          </p:cNvPr>
          <p:cNvCxnSpPr/>
          <p:nvPr/>
        </p:nvCxnSpPr>
        <p:spPr bwMode="auto">
          <a:xfrm>
            <a:off x="2971800" y="1543050"/>
            <a:ext cx="1828800" cy="5143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707" name="TextBox 7">
            <a:extLst>
              <a:ext uri="{FF2B5EF4-FFF2-40B4-BE49-F238E27FC236}">
                <a16:creationId xmlns:a16="http://schemas.microsoft.com/office/drawing/2014/main" id="{687B798E-E3D0-ED87-054F-D9526F3478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857250"/>
            <a:ext cx="22002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2"/>
                </a:solidFill>
              </a:rPr>
              <a:t>S1, Record </a:t>
            </a: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21</a:t>
            </a:r>
            <a:r>
              <a:rPr lang="en-US" altLang="en-US" sz="2000">
                <a:solidFill>
                  <a:schemeClr val="accent2"/>
                </a:solidFill>
              </a:rPr>
              <a:t>, </a:t>
            </a: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2"/>
                </a:solidFill>
              </a:rPr>
              <a:t> 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8BD5361-D6C1-65E7-9505-202F973D0C45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C62C95A-C8F3-3C92-28CA-DE71E80ADD22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710" name="TextBox 24">
            <a:extLst>
              <a:ext uri="{FF2B5EF4-FFF2-40B4-BE49-F238E27FC236}">
                <a16:creationId xmlns:a16="http://schemas.microsoft.com/office/drawing/2014/main" id="{38195A5C-1A14-C4D7-88F9-1FDB027A05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6145" y="3838575"/>
            <a:ext cx="3903663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1600" dirty="0">
                <a:solidFill>
                  <a:schemeClr val="accent2"/>
                </a:solidFill>
              </a:rPr>
              <a:t>First Marker!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1600" dirty="0">
                <a:solidFill>
                  <a:schemeClr val="accent2"/>
                </a:solidFill>
              </a:rPr>
              <a:t>Record own state as S3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1600" dirty="0">
                <a:solidFill>
                  <a:schemeClr val="accent2"/>
                </a:solidFill>
              </a:rPr>
              <a:t>Mark </a:t>
            </a:r>
            <a:r>
              <a:rPr lang="en-US" altLang="en-US" sz="1600" dirty="0">
                <a:solidFill>
                  <a:srgbClr val="3333CC"/>
                </a:solidFill>
              </a:rPr>
              <a:t>C</a:t>
            </a:r>
            <a:r>
              <a:rPr lang="en-US" altLang="en-US" sz="1600" i="1" baseline="-25000" dirty="0">
                <a:solidFill>
                  <a:srgbClr val="3333CC"/>
                </a:solidFill>
              </a:rPr>
              <a:t>13</a:t>
            </a:r>
            <a:r>
              <a:rPr lang="en-US" altLang="en-US" sz="1600" i="1" baseline="-25000" dirty="0"/>
              <a:t> </a:t>
            </a:r>
            <a:r>
              <a:rPr lang="en-US" altLang="en-US" sz="1600" dirty="0">
                <a:solidFill>
                  <a:schemeClr val="accent2"/>
                </a:solidFill>
              </a:rPr>
              <a:t>state as empty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1600" dirty="0">
                <a:solidFill>
                  <a:schemeClr val="accent2"/>
                </a:solidFill>
              </a:rPr>
              <a:t>Turn on recording on other incoming </a:t>
            </a:r>
            <a:r>
              <a:rPr lang="en-US" altLang="en-US" sz="1600" dirty="0">
                <a:solidFill>
                  <a:srgbClr val="3333CC"/>
                </a:solidFill>
              </a:rPr>
              <a:t>C</a:t>
            </a:r>
            <a:r>
              <a:rPr lang="en-US" altLang="en-US" sz="1600" i="1" baseline="-25000" dirty="0">
                <a:solidFill>
                  <a:srgbClr val="3333CC"/>
                </a:solidFill>
              </a:rPr>
              <a:t>23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1600" dirty="0">
                <a:solidFill>
                  <a:schemeClr val="accent2"/>
                </a:solidFill>
              </a:rPr>
              <a:t>Send out Markers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B500C25-F8A0-CB3D-F4F8-AFD4BC9E5444}"/>
              </a:ext>
            </a:extLst>
          </p:cNvPr>
          <p:cNvCxnSpPr/>
          <p:nvPr/>
        </p:nvCxnSpPr>
        <p:spPr bwMode="auto">
          <a:xfrm flipV="1">
            <a:off x="4267200" y="3714750"/>
            <a:ext cx="3048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2712" name="Group 29">
            <a:extLst>
              <a:ext uri="{FF2B5EF4-FFF2-40B4-BE49-F238E27FC236}">
                <a16:creationId xmlns:a16="http://schemas.microsoft.com/office/drawing/2014/main" id="{CFB89C58-BDD9-08C6-634A-4EAE9AE87292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DFB48501-3701-D2BD-5E5A-FA8C9DCBD7F6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C029AB84-5827-1BC7-B2A9-75F8D5626EC2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2715" name="TextBox 6">
              <a:extLst>
                <a:ext uri="{FF2B5EF4-FFF2-40B4-BE49-F238E27FC236}">
                  <a16:creationId xmlns:a16="http://schemas.microsoft.com/office/drawing/2014/main" id="{C71E8651-36AC-7CE0-50A9-9C294FCB3A3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838FEE48-2F31-38B4-C154-E7E485EB83C2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2717" name="TextBox 9">
              <a:extLst>
                <a:ext uri="{FF2B5EF4-FFF2-40B4-BE49-F238E27FC236}">
                  <a16:creationId xmlns:a16="http://schemas.microsoft.com/office/drawing/2014/main" id="{F5CD00D8-8317-0A35-88A7-3D375E41BB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EBA94937-49CE-ED31-2479-56E59CB69C15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98C9FBEC-2CBC-2AE0-BB66-8EE761C45643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9EF76ACE-91C2-404F-A8B7-238B199C997D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2721" name="TextBox 24">
              <a:extLst>
                <a:ext uri="{FF2B5EF4-FFF2-40B4-BE49-F238E27FC236}">
                  <a16:creationId xmlns:a16="http://schemas.microsoft.com/office/drawing/2014/main" id="{A00A9710-9ED5-DEE7-2A4D-467D79FF7C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D6DD5313-6FDA-5E2A-6471-3A4451DFE5B6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2723" name="TextBox 26">
              <a:extLst>
                <a:ext uri="{FF2B5EF4-FFF2-40B4-BE49-F238E27FC236}">
                  <a16:creationId xmlns:a16="http://schemas.microsoft.com/office/drawing/2014/main" id="{B368AE3C-0FFC-1F01-8678-14D72DFDC7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F04211B4-48E5-E836-6827-D772AD6B45C2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6ED158DF-644A-AD49-3A42-10167583A988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9F108D6-7927-9329-1C4F-57F7AC0F0338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2727" name="TextBox 50">
              <a:extLst>
                <a:ext uri="{FF2B5EF4-FFF2-40B4-BE49-F238E27FC236}">
                  <a16:creationId xmlns:a16="http://schemas.microsoft.com/office/drawing/2014/main" id="{924BA129-1713-956E-C901-77CA4B064C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72728" name="TextBox 51">
              <a:extLst>
                <a:ext uri="{FF2B5EF4-FFF2-40B4-BE49-F238E27FC236}">
                  <a16:creationId xmlns:a16="http://schemas.microsoft.com/office/drawing/2014/main" id="{2617CA4E-A217-642A-EE81-5CB7B20554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72729" name="TextBox 52">
              <a:extLst>
                <a:ext uri="{FF2B5EF4-FFF2-40B4-BE49-F238E27FC236}">
                  <a16:creationId xmlns:a16="http://schemas.microsoft.com/office/drawing/2014/main" id="{D466C035-9E0C-64D0-6567-1EAD9F774E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1">
            <a:extLst>
              <a:ext uri="{FF2B5EF4-FFF2-40B4-BE49-F238E27FC236}">
                <a16:creationId xmlns:a16="http://schemas.microsoft.com/office/drawing/2014/main" id="{0186C89D-A3BD-DA0B-D4BD-F6AC5A578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B80AE51-CEFC-1F01-247F-346849E9D6E1}"/>
              </a:ext>
            </a:extLst>
          </p:cNvPr>
          <p:cNvCxnSpPr/>
          <p:nvPr/>
        </p:nvCxnSpPr>
        <p:spPr bwMode="auto">
          <a:xfrm>
            <a:off x="2971800" y="1543050"/>
            <a:ext cx="1828800" cy="5143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755" name="TextBox 7">
            <a:extLst>
              <a:ext uri="{FF2B5EF4-FFF2-40B4-BE49-F238E27FC236}">
                <a16:creationId xmlns:a16="http://schemas.microsoft.com/office/drawing/2014/main" id="{6A731FC5-C635-596F-33B9-7DB377347B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857250"/>
            <a:ext cx="22002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2"/>
                </a:solidFill>
              </a:rPr>
              <a:t>S1, Record </a:t>
            </a: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21</a:t>
            </a:r>
            <a:r>
              <a:rPr lang="en-US" altLang="en-US" sz="2000">
                <a:solidFill>
                  <a:schemeClr val="accent2"/>
                </a:solidFill>
              </a:rPr>
              <a:t>, </a:t>
            </a: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6DC5476-BB82-965F-973C-43A6596E50FE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367E2A3-2F3A-457D-368E-D9D89E98F133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758" name="TextBox 24">
            <a:extLst>
              <a:ext uri="{FF2B5EF4-FFF2-40B4-BE49-F238E27FC236}">
                <a16:creationId xmlns:a16="http://schemas.microsoft.com/office/drawing/2014/main" id="{34ECC4D7-A309-046E-30E8-D8D93C0EE2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86200"/>
            <a:ext cx="167706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Record </a:t>
            </a: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23</a:t>
            </a:r>
            <a:endParaRPr lang="en-US" altLang="en-US" sz="2000" dirty="0">
              <a:solidFill>
                <a:schemeClr val="accent2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799E4E7-BF0E-0BF3-7DD3-BC0D5F7ABBCA}"/>
              </a:ext>
            </a:extLst>
          </p:cNvPr>
          <p:cNvCxnSpPr/>
          <p:nvPr/>
        </p:nvCxnSpPr>
        <p:spPr bwMode="auto">
          <a:xfrm flipV="1">
            <a:off x="4267200" y="3714750"/>
            <a:ext cx="3048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4585624-2998-79C9-3AF2-BED2F7E45B37}"/>
              </a:ext>
            </a:extLst>
          </p:cNvPr>
          <p:cNvCxnSpPr/>
          <p:nvPr/>
        </p:nvCxnSpPr>
        <p:spPr bwMode="auto">
          <a:xfrm flipV="1">
            <a:off x="4648200" y="2286000"/>
            <a:ext cx="762000" cy="14287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EBF704A-2A6D-D698-6921-49BDE22F8C3C}"/>
              </a:ext>
            </a:extLst>
          </p:cNvPr>
          <p:cNvCxnSpPr/>
          <p:nvPr/>
        </p:nvCxnSpPr>
        <p:spPr bwMode="auto">
          <a:xfrm flipV="1">
            <a:off x="4648200" y="2857500"/>
            <a:ext cx="1524000" cy="8572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4762" name="Group 29">
            <a:extLst>
              <a:ext uri="{FF2B5EF4-FFF2-40B4-BE49-F238E27FC236}">
                <a16:creationId xmlns:a16="http://schemas.microsoft.com/office/drawing/2014/main" id="{F131B62A-04DB-0C43-808A-6FB4E55EBBD1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790AE42A-8C59-8797-69FE-403509EF600D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D74B222E-1FDF-9CFA-4A22-5FBAAC40BF4A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765" name="TextBox 6">
              <a:extLst>
                <a:ext uri="{FF2B5EF4-FFF2-40B4-BE49-F238E27FC236}">
                  <a16:creationId xmlns:a16="http://schemas.microsoft.com/office/drawing/2014/main" id="{4EA6FD45-78DC-C671-1DE2-8E6CF0FD40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BB81C8FE-CCA6-5327-179E-CAB5318E9E20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767" name="TextBox 9">
              <a:extLst>
                <a:ext uri="{FF2B5EF4-FFF2-40B4-BE49-F238E27FC236}">
                  <a16:creationId xmlns:a16="http://schemas.microsoft.com/office/drawing/2014/main" id="{E814DC4F-1F38-CCA8-BD53-2D06F74C2E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116C2D0E-6D12-90FD-92A4-F1B862C351B8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B904C8D1-AEF3-5B3E-1714-13260BA66864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0F38080B-B940-FDDB-15AB-91ACA8F10061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771" name="TextBox 24">
              <a:extLst>
                <a:ext uri="{FF2B5EF4-FFF2-40B4-BE49-F238E27FC236}">
                  <a16:creationId xmlns:a16="http://schemas.microsoft.com/office/drawing/2014/main" id="{4B266798-9618-9FE9-7074-5E81294F8E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29CF004A-9115-A7B1-250A-54F88661F839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773" name="TextBox 26">
              <a:extLst>
                <a:ext uri="{FF2B5EF4-FFF2-40B4-BE49-F238E27FC236}">
                  <a16:creationId xmlns:a16="http://schemas.microsoft.com/office/drawing/2014/main" id="{CF631E98-5930-4652-0D87-9C16BA0001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9529B21-DD3B-D302-A309-1A02C22E54C8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AF6514E1-B77C-9100-8184-0FDE2869B617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E9D36A0A-38BC-9FCF-F85D-07407E56EF9D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4777" name="TextBox 50">
              <a:extLst>
                <a:ext uri="{FF2B5EF4-FFF2-40B4-BE49-F238E27FC236}">
                  <a16:creationId xmlns:a16="http://schemas.microsoft.com/office/drawing/2014/main" id="{2F1AD454-76DD-709F-2785-63B21AA5FE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74778" name="TextBox 51">
              <a:extLst>
                <a:ext uri="{FF2B5EF4-FFF2-40B4-BE49-F238E27FC236}">
                  <a16:creationId xmlns:a16="http://schemas.microsoft.com/office/drawing/2014/main" id="{0045BE55-DC44-3404-66EA-B3D32EECA4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74779" name="TextBox 52">
              <a:extLst>
                <a:ext uri="{FF2B5EF4-FFF2-40B4-BE49-F238E27FC236}">
                  <a16:creationId xmlns:a16="http://schemas.microsoft.com/office/drawing/2014/main" id="{4DF096A0-14D3-2EE7-86C8-B6163AE90F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1">
            <a:extLst>
              <a:ext uri="{FF2B5EF4-FFF2-40B4-BE49-F238E27FC236}">
                <a16:creationId xmlns:a16="http://schemas.microsoft.com/office/drawing/2014/main" id="{22D2393F-A191-A406-6173-7FDE662C23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106AB3D-293A-4949-3054-D694CF295757}"/>
              </a:ext>
            </a:extLst>
          </p:cNvPr>
          <p:cNvCxnSpPr/>
          <p:nvPr/>
        </p:nvCxnSpPr>
        <p:spPr bwMode="auto">
          <a:xfrm>
            <a:off x="2971800" y="1543050"/>
            <a:ext cx="1828800" cy="5143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1DC5A6C-3F0D-DEF9-746F-CBA207A4A76B}"/>
              </a:ext>
            </a:extLst>
          </p:cNvPr>
          <p:cNvSpPr txBox="1"/>
          <p:nvPr/>
        </p:nvSpPr>
        <p:spPr>
          <a:xfrm>
            <a:off x="2895603" y="857250"/>
            <a:ext cx="220090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S1, Record </a:t>
            </a: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31</a:t>
            </a:r>
            <a:endParaRPr lang="en-US" sz="2000" strike="sngStrike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165B8D1-E0C8-6B6E-594E-8A3659BBEA19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4333093B-7F7D-AE5A-6531-FCFCC32419E5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806" name="TextBox 24">
            <a:extLst>
              <a:ext uri="{FF2B5EF4-FFF2-40B4-BE49-F238E27FC236}">
                <a16:creationId xmlns:a16="http://schemas.microsoft.com/office/drawing/2014/main" id="{21B93AA8-1B69-137F-B783-21B9B85EE3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86200"/>
            <a:ext cx="167706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Record </a:t>
            </a: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23</a:t>
            </a:r>
            <a:endParaRPr lang="en-US" altLang="en-US" sz="2000" dirty="0">
              <a:solidFill>
                <a:schemeClr val="accent2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FD8436-759D-7371-AD77-5BA814B66BEB}"/>
              </a:ext>
            </a:extLst>
          </p:cNvPr>
          <p:cNvCxnSpPr/>
          <p:nvPr/>
        </p:nvCxnSpPr>
        <p:spPr bwMode="auto">
          <a:xfrm flipV="1">
            <a:off x="4267200" y="3714750"/>
            <a:ext cx="3048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22DF4B8-DD10-8277-55B9-131B5A448A77}"/>
              </a:ext>
            </a:extLst>
          </p:cNvPr>
          <p:cNvCxnSpPr/>
          <p:nvPr/>
        </p:nvCxnSpPr>
        <p:spPr bwMode="auto">
          <a:xfrm flipV="1">
            <a:off x="4648200" y="1543050"/>
            <a:ext cx="11430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809" name="TextBox 28">
            <a:extLst>
              <a:ext uri="{FF2B5EF4-FFF2-40B4-BE49-F238E27FC236}">
                <a16:creationId xmlns:a16="http://schemas.microsoft.com/office/drawing/2014/main" id="{DD3FB677-9C9C-A1C4-1EA8-73B3FC431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0" y="514350"/>
            <a:ext cx="2892425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2"/>
                </a:solidFill>
              </a:rPr>
              <a:t>Duplicate Marker!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2"/>
                </a:solidFill>
              </a:rPr>
              <a:t>State of channel </a:t>
            </a: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r>
              <a:rPr lang="en-US" altLang="en-US" sz="2000" i="1" baseline="-25000"/>
              <a:t> </a:t>
            </a:r>
            <a:r>
              <a:rPr lang="en-US" altLang="en-US" sz="2000">
                <a:solidFill>
                  <a:schemeClr val="accent2"/>
                </a:solidFill>
              </a:rPr>
              <a:t>= &lt; &gt;</a:t>
            </a:r>
            <a:endParaRPr lang="en-US" altLang="en-US" sz="2000" i="1" baseline="-250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685D3C1-82C6-82B9-0FC6-AD5D6BB0F378}"/>
              </a:ext>
            </a:extLst>
          </p:cNvPr>
          <p:cNvCxnSpPr/>
          <p:nvPr/>
        </p:nvCxnSpPr>
        <p:spPr bwMode="auto">
          <a:xfrm flipV="1">
            <a:off x="5791200" y="12001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B62CF60-F250-AD2C-BBCD-E403DECEE8A0}"/>
              </a:ext>
            </a:extLst>
          </p:cNvPr>
          <p:cNvCxnSpPr/>
          <p:nvPr/>
        </p:nvCxnSpPr>
        <p:spPr bwMode="auto">
          <a:xfrm flipV="1">
            <a:off x="4648200" y="2857500"/>
            <a:ext cx="1524000" cy="8572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6812" name="Group 29">
            <a:extLst>
              <a:ext uri="{FF2B5EF4-FFF2-40B4-BE49-F238E27FC236}">
                <a16:creationId xmlns:a16="http://schemas.microsoft.com/office/drawing/2014/main" id="{D271B818-F855-C290-32FB-824C768DDE35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948BA31E-8C17-3841-51DA-930D43D50339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F55A79CF-7A09-FE5F-F07C-F5E9862ECD72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815" name="TextBox 6">
              <a:extLst>
                <a:ext uri="{FF2B5EF4-FFF2-40B4-BE49-F238E27FC236}">
                  <a16:creationId xmlns:a16="http://schemas.microsoft.com/office/drawing/2014/main" id="{CEC27426-99F3-27A6-4E55-BF7CC8DF78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89468E61-FDB0-C0A0-DA14-D864E770270C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817" name="TextBox 9">
              <a:extLst>
                <a:ext uri="{FF2B5EF4-FFF2-40B4-BE49-F238E27FC236}">
                  <a16:creationId xmlns:a16="http://schemas.microsoft.com/office/drawing/2014/main" id="{622C5600-62B7-A7DC-04D2-BDCD11FD54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18F5050F-417E-5785-7527-B9E578393240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405AAE53-648F-3A2A-09D4-E2D84AB989D7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EFA9F094-F9BD-63E2-C0EC-21839241DA43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821" name="TextBox 24">
              <a:extLst>
                <a:ext uri="{FF2B5EF4-FFF2-40B4-BE49-F238E27FC236}">
                  <a16:creationId xmlns:a16="http://schemas.microsoft.com/office/drawing/2014/main" id="{FA68119B-746C-2E90-677C-6388CC17C6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387EB140-1463-60DA-906A-5845982B680E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823" name="TextBox 26">
              <a:extLst>
                <a:ext uri="{FF2B5EF4-FFF2-40B4-BE49-F238E27FC236}">
                  <a16:creationId xmlns:a16="http://schemas.microsoft.com/office/drawing/2014/main" id="{B70FAA28-3F24-978C-E105-074B6EF99F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EFD607E8-2070-98B4-5D80-1CA48D4BA24A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E2F4C6E-DBC6-62AA-95E5-F42E499F46A8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3FF050D-3C63-AE60-59DD-2E88555F28AF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6827" name="TextBox 50">
              <a:extLst>
                <a:ext uri="{FF2B5EF4-FFF2-40B4-BE49-F238E27FC236}">
                  <a16:creationId xmlns:a16="http://schemas.microsoft.com/office/drawing/2014/main" id="{DF354B74-ECFE-EB6E-20A6-EFF2956AB2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76828" name="TextBox 51">
              <a:extLst>
                <a:ext uri="{FF2B5EF4-FFF2-40B4-BE49-F238E27FC236}">
                  <a16:creationId xmlns:a16="http://schemas.microsoft.com/office/drawing/2014/main" id="{0D19B010-5A3F-1C0F-342B-3EE6E406E9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76829" name="TextBox 52">
              <a:extLst>
                <a:ext uri="{FF2B5EF4-FFF2-40B4-BE49-F238E27FC236}">
                  <a16:creationId xmlns:a16="http://schemas.microsoft.com/office/drawing/2014/main" id="{21860B07-07B3-9DDE-EBA9-51AB966B9F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1">
            <a:extLst>
              <a:ext uri="{FF2B5EF4-FFF2-40B4-BE49-F238E27FC236}">
                <a16:creationId xmlns:a16="http://schemas.microsoft.com/office/drawing/2014/main" id="{AD64F16C-4BA5-8D92-0A93-86D312B2CD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29064EE-FA9A-5767-12A2-89096DB47E4D}"/>
              </a:ext>
            </a:extLst>
          </p:cNvPr>
          <p:cNvCxnSpPr/>
          <p:nvPr/>
        </p:nvCxnSpPr>
        <p:spPr bwMode="auto">
          <a:xfrm>
            <a:off x="2971800" y="1543050"/>
            <a:ext cx="1828800" cy="5143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8851" name="Group 29">
            <a:extLst>
              <a:ext uri="{FF2B5EF4-FFF2-40B4-BE49-F238E27FC236}">
                <a16:creationId xmlns:a16="http://schemas.microsoft.com/office/drawing/2014/main" id="{89EC21CE-E3E9-0216-A4DA-1EA62A5E05CC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FAA99E48-4806-CE8B-0E4B-4971377AB556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95D6B2B-EB42-719A-B7A0-842B346A454B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867" name="TextBox 6">
              <a:extLst>
                <a:ext uri="{FF2B5EF4-FFF2-40B4-BE49-F238E27FC236}">
                  <a16:creationId xmlns:a16="http://schemas.microsoft.com/office/drawing/2014/main" id="{E21135DC-A276-D555-9840-5E3BEBB1E7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5664EEC-9D10-259D-031D-C422DACD428A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869" name="TextBox 9">
              <a:extLst>
                <a:ext uri="{FF2B5EF4-FFF2-40B4-BE49-F238E27FC236}">
                  <a16:creationId xmlns:a16="http://schemas.microsoft.com/office/drawing/2014/main" id="{728D42A6-CF2F-EB62-DFCF-B430A519AA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640B2720-9B46-53FA-5FFA-66C3C311370E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43694986-A7A6-5AE5-050D-4D0A72E0F033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D43500CC-B089-B19C-B258-561526AB0FBE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873" name="TextBox 24">
              <a:extLst>
                <a:ext uri="{FF2B5EF4-FFF2-40B4-BE49-F238E27FC236}">
                  <a16:creationId xmlns:a16="http://schemas.microsoft.com/office/drawing/2014/main" id="{55D076C5-7332-0A27-C57F-8B37B7237F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EAC75668-4140-719B-82A6-78E9580696E0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875" name="TextBox 26">
              <a:extLst>
                <a:ext uri="{FF2B5EF4-FFF2-40B4-BE49-F238E27FC236}">
                  <a16:creationId xmlns:a16="http://schemas.microsoft.com/office/drawing/2014/main" id="{13122E9C-EE16-18FC-7DB0-89272D0FA8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9605ABD0-4577-385B-1230-3AC73ABE5D9D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2A63E7F6-D861-9E65-C630-B5DEDC142A4C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DE4EC603-3D4E-C048-7A17-F3816D1C690F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78879" name="TextBox 50">
              <a:extLst>
                <a:ext uri="{FF2B5EF4-FFF2-40B4-BE49-F238E27FC236}">
                  <a16:creationId xmlns:a16="http://schemas.microsoft.com/office/drawing/2014/main" id="{915FA4EB-8561-CC46-7BAE-C5FCCF29E4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78880" name="TextBox 51">
              <a:extLst>
                <a:ext uri="{FF2B5EF4-FFF2-40B4-BE49-F238E27FC236}">
                  <a16:creationId xmlns:a16="http://schemas.microsoft.com/office/drawing/2014/main" id="{0B8BF37F-6774-7A69-62A0-6796E866E4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78881" name="TextBox 52">
              <a:extLst>
                <a:ext uri="{FF2B5EF4-FFF2-40B4-BE49-F238E27FC236}">
                  <a16:creationId xmlns:a16="http://schemas.microsoft.com/office/drawing/2014/main" id="{E5C27617-45EB-0221-8E73-051CD8525D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BC0EE33-C7C2-0B4C-ECBD-FD5590A17228}"/>
              </a:ext>
            </a:extLst>
          </p:cNvPr>
          <p:cNvSpPr txBox="1"/>
          <p:nvPr/>
        </p:nvSpPr>
        <p:spPr>
          <a:xfrm>
            <a:off x="2895603" y="857250"/>
            <a:ext cx="220090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S1, Record </a:t>
            </a: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31</a:t>
            </a:r>
            <a:endParaRPr lang="en-US" sz="2000" strike="sngStrike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55E9655D-D400-15CA-5189-E22181E1935A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F303CFD-3812-4309-2423-490A1DD835C4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855" name="TextBox 24">
            <a:extLst>
              <a:ext uri="{FF2B5EF4-FFF2-40B4-BE49-F238E27FC236}">
                <a16:creationId xmlns:a16="http://schemas.microsoft.com/office/drawing/2014/main" id="{6EBE57E5-C66B-52F7-12EC-440EB2CDF6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86200"/>
            <a:ext cx="167706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Record </a:t>
            </a: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23</a:t>
            </a:r>
            <a:endParaRPr lang="en-US" altLang="en-US" sz="2000" dirty="0">
              <a:solidFill>
                <a:schemeClr val="accent2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1518D65-2F59-F3AC-F449-77CDFE56483C}"/>
              </a:ext>
            </a:extLst>
          </p:cNvPr>
          <p:cNvCxnSpPr/>
          <p:nvPr/>
        </p:nvCxnSpPr>
        <p:spPr bwMode="auto">
          <a:xfrm flipV="1">
            <a:off x="4267200" y="3714750"/>
            <a:ext cx="3048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0FC6596-8E6E-C3E8-76FF-447C30AD2DEA}"/>
              </a:ext>
            </a:extLst>
          </p:cNvPr>
          <p:cNvCxnSpPr/>
          <p:nvPr/>
        </p:nvCxnSpPr>
        <p:spPr bwMode="auto">
          <a:xfrm flipV="1">
            <a:off x="4648200" y="1543050"/>
            <a:ext cx="11430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858" name="TextBox 28">
            <a:extLst>
              <a:ext uri="{FF2B5EF4-FFF2-40B4-BE49-F238E27FC236}">
                <a16:creationId xmlns:a16="http://schemas.microsoft.com/office/drawing/2014/main" id="{83FB1DF3-2A0E-CC2F-6500-20E8ED5B6B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0" y="814388"/>
            <a:ext cx="1176338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r>
              <a:rPr lang="en-US" altLang="en-US" sz="2000" i="1" baseline="-25000"/>
              <a:t> </a:t>
            </a:r>
            <a:r>
              <a:rPr lang="en-US" altLang="en-US" sz="2000">
                <a:solidFill>
                  <a:schemeClr val="accent2"/>
                </a:solidFill>
              </a:rPr>
              <a:t>= &lt; &gt;</a:t>
            </a:r>
            <a:endParaRPr lang="en-US" altLang="en-US" sz="2000" i="1" baseline="-250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22A2CF3-9300-A9B2-C8EA-22A7FD5AF831}"/>
              </a:ext>
            </a:extLst>
          </p:cNvPr>
          <p:cNvCxnSpPr/>
          <p:nvPr/>
        </p:nvCxnSpPr>
        <p:spPr bwMode="auto">
          <a:xfrm flipV="1">
            <a:off x="5791200" y="12001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860" name="TextBox 35">
            <a:extLst>
              <a:ext uri="{FF2B5EF4-FFF2-40B4-BE49-F238E27FC236}">
                <a16:creationId xmlns:a16="http://schemas.microsoft.com/office/drawing/2014/main" id="{B6D12E03-3EE6-40EA-54E1-48295B3050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3684588"/>
            <a:ext cx="2838450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1800" dirty="0">
                <a:solidFill>
                  <a:schemeClr val="accent2"/>
                </a:solidFill>
              </a:rPr>
              <a:t>First Marker!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1800" dirty="0">
                <a:solidFill>
                  <a:schemeClr val="accent2"/>
                </a:solidFill>
              </a:rPr>
              <a:t>Record own state as S2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1800" dirty="0">
                <a:solidFill>
                  <a:schemeClr val="accent2"/>
                </a:solidFill>
              </a:rPr>
              <a:t>Mark </a:t>
            </a:r>
            <a:r>
              <a:rPr lang="en-US" altLang="en-US" sz="1800" dirty="0">
                <a:solidFill>
                  <a:srgbClr val="3333CC"/>
                </a:solidFill>
              </a:rPr>
              <a:t>C</a:t>
            </a:r>
            <a:r>
              <a:rPr lang="en-US" altLang="en-US" sz="1800" i="1" baseline="-25000" dirty="0">
                <a:solidFill>
                  <a:srgbClr val="3333CC"/>
                </a:solidFill>
              </a:rPr>
              <a:t>32</a:t>
            </a:r>
            <a:r>
              <a:rPr lang="en-US" altLang="en-US" sz="1800" i="1" baseline="-25000" dirty="0"/>
              <a:t> </a:t>
            </a:r>
            <a:r>
              <a:rPr lang="en-US" altLang="en-US" sz="1800" dirty="0">
                <a:solidFill>
                  <a:schemeClr val="accent2"/>
                </a:solidFill>
              </a:rPr>
              <a:t>state as empty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1800" dirty="0">
                <a:solidFill>
                  <a:schemeClr val="accent2"/>
                </a:solidFill>
              </a:rPr>
              <a:t>Turn on recording on </a:t>
            </a:r>
            <a:r>
              <a:rPr lang="en-US" altLang="en-US" sz="1800" dirty="0">
                <a:solidFill>
                  <a:srgbClr val="3333CC"/>
                </a:solidFill>
              </a:rPr>
              <a:t>C</a:t>
            </a:r>
            <a:r>
              <a:rPr lang="en-US" altLang="en-US" sz="1800" i="1" baseline="-25000" dirty="0">
                <a:solidFill>
                  <a:srgbClr val="3333CC"/>
                </a:solidFill>
              </a:rPr>
              <a:t>12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1800" dirty="0">
                <a:solidFill>
                  <a:schemeClr val="accent2"/>
                </a:solidFill>
              </a:rPr>
              <a:t>Send out Markers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512C38E-F280-B4DB-FD78-11C638BF6ED1}"/>
              </a:ext>
            </a:extLst>
          </p:cNvPr>
          <p:cNvCxnSpPr/>
          <p:nvPr/>
        </p:nvCxnSpPr>
        <p:spPr bwMode="auto">
          <a:xfrm flipV="1">
            <a:off x="6553200" y="2743200"/>
            <a:ext cx="0" cy="10287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94FA3FC-ECA5-CA1B-90E6-4F760CFC0557}"/>
              </a:ext>
            </a:extLst>
          </p:cNvPr>
          <p:cNvCxnSpPr/>
          <p:nvPr/>
        </p:nvCxnSpPr>
        <p:spPr bwMode="auto">
          <a:xfrm flipV="1">
            <a:off x="4648200" y="2628900"/>
            <a:ext cx="19050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662B0AD-FCE7-993C-82A4-F767D225AEA0}"/>
              </a:ext>
            </a:extLst>
          </p:cNvPr>
          <p:cNvCxnSpPr/>
          <p:nvPr/>
        </p:nvCxnSpPr>
        <p:spPr bwMode="auto">
          <a:xfrm>
            <a:off x="6629400" y="2628900"/>
            <a:ext cx="381000" cy="5715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CDFCBF3-3DC2-D1B4-87E6-EA8B9D7E06DD}"/>
              </a:ext>
            </a:extLst>
          </p:cNvPr>
          <p:cNvCxnSpPr/>
          <p:nvPr/>
        </p:nvCxnSpPr>
        <p:spPr bwMode="auto">
          <a:xfrm flipV="1">
            <a:off x="6629400" y="1943100"/>
            <a:ext cx="304800" cy="6858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1">
            <a:extLst>
              <a:ext uri="{FF2B5EF4-FFF2-40B4-BE49-F238E27FC236}">
                <a16:creationId xmlns:a16="http://schemas.microsoft.com/office/drawing/2014/main" id="{9E69A5EA-A855-1062-AB66-9516FCF942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687D956-506A-1B92-9C21-101B871697C8}"/>
              </a:ext>
            </a:extLst>
          </p:cNvPr>
          <p:cNvCxnSpPr/>
          <p:nvPr/>
        </p:nvCxnSpPr>
        <p:spPr bwMode="auto">
          <a:xfrm>
            <a:off x="2971800" y="1543050"/>
            <a:ext cx="1828800" cy="5143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0899" name="Group 29">
            <a:extLst>
              <a:ext uri="{FF2B5EF4-FFF2-40B4-BE49-F238E27FC236}">
                <a16:creationId xmlns:a16="http://schemas.microsoft.com/office/drawing/2014/main" id="{FD527790-1A21-1368-C676-53DEE3DFDAB2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B8C29B30-DAFC-4FAC-C20A-BF13EECDEC1F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7AFF17B5-B5F9-D830-67F9-083CC1CC4C83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915" name="TextBox 6">
              <a:extLst>
                <a:ext uri="{FF2B5EF4-FFF2-40B4-BE49-F238E27FC236}">
                  <a16:creationId xmlns:a16="http://schemas.microsoft.com/office/drawing/2014/main" id="{F07D0259-5BA8-4A33-F87C-ECE881E3C5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48F80F28-85E3-7904-4D2E-DD942BC691A4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917" name="TextBox 9">
              <a:extLst>
                <a:ext uri="{FF2B5EF4-FFF2-40B4-BE49-F238E27FC236}">
                  <a16:creationId xmlns:a16="http://schemas.microsoft.com/office/drawing/2014/main" id="{BD7F2F91-8975-F262-F287-D824283F05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08EE551A-C2A8-7022-CA6B-5FBB4A06A792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283DE762-6FE5-23CF-4A6A-224147CD6BD5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570B1658-9B2A-A179-B6FA-B07CB069EECA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921" name="TextBox 24">
              <a:extLst>
                <a:ext uri="{FF2B5EF4-FFF2-40B4-BE49-F238E27FC236}">
                  <a16:creationId xmlns:a16="http://schemas.microsoft.com/office/drawing/2014/main" id="{0F7B9C01-E676-3AB5-BCA7-15E8F2EDB1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4BB8F6DF-CDBC-28B9-3129-36AAE264F2CF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923" name="TextBox 26">
              <a:extLst>
                <a:ext uri="{FF2B5EF4-FFF2-40B4-BE49-F238E27FC236}">
                  <a16:creationId xmlns:a16="http://schemas.microsoft.com/office/drawing/2014/main" id="{8718CD6C-AC40-8D0A-43FA-600909264F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2CA6DEB-5890-176E-19A7-523C7A0D7D96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77631C4-B74D-29F6-3B39-03ADADAF88D9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7C06D67F-9901-10A4-1626-2300E7796489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0927" name="TextBox 50">
              <a:extLst>
                <a:ext uri="{FF2B5EF4-FFF2-40B4-BE49-F238E27FC236}">
                  <a16:creationId xmlns:a16="http://schemas.microsoft.com/office/drawing/2014/main" id="{B2614450-175A-CBFB-292A-3A96A1D537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80928" name="TextBox 51">
              <a:extLst>
                <a:ext uri="{FF2B5EF4-FFF2-40B4-BE49-F238E27FC236}">
                  <a16:creationId xmlns:a16="http://schemas.microsoft.com/office/drawing/2014/main" id="{B0AD366A-87D0-02B5-7BE2-D223D57C1E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80929" name="TextBox 52">
              <a:extLst>
                <a:ext uri="{FF2B5EF4-FFF2-40B4-BE49-F238E27FC236}">
                  <a16:creationId xmlns:a16="http://schemas.microsoft.com/office/drawing/2014/main" id="{F4625044-8657-E50D-9ABC-FC36210809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E74AA99-5C08-AA61-7F62-99DA888B02AB}"/>
              </a:ext>
            </a:extLst>
          </p:cNvPr>
          <p:cNvSpPr txBox="1"/>
          <p:nvPr/>
        </p:nvSpPr>
        <p:spPr>
          <a:xfrm>
            <a:off x="2895603" y="857250"/>
            <a:ext cx="220090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S1, Record </a:t>
            </a: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31</a:t>
            </a:r>
            <a:endParaRPr lang="en-US" sz="2000" strike="sngStrike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12B597A-0B10-EF2B-ED5C-FAAA64707AE7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2BD1DB97-4480-3642-3D3B-7D0BADAD3A8D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903" name="TextBox 24">
            <a:extLst>
              <a:ext uri="{FF2B5EF4-FFF2-40B4-BE49-F238E27FC236}">
                <a16:creationId xmlns:a16="http://schemas.microsoft.com/office/drawing/2014/main" id="{629D7B78-3E89-86EA-2C5D-5DF074F681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86200"/>
            <a:ext cx="167706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Record </a:t>
            </a: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23</a:t>
            </a:r>
            <a:endParaRPr lang="en-US" altLang="en-US" sz="2000" dirty="0">
              <a:solidFill>
                <a:schemeClr val="accent2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FB5EF0D-D532-8368-7D04-7109FBAF7C1E}"/>
              </a:ext>
            </a:extLst>
          </p:cNvPr>
          <p:cNvCxnSpPr/>
          <p:nvPr/>
        </p:nvCxnSpPr>
        <p:spPr bwMode="auto">
          <a:xfrm flipV="1">
            <a:off x="4267200" y="3714750"/>
            <a:ext cx="3048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195173A-E0CC-851A-D770-EECAFDAF6418}"/>
              </a:ext>
            </a:extLst>
          </p:cNvPr>
          <p:cNvCxnSpPr/>
          <p:nvPr/>
        </p:nvCxnSpPr>
        <p:spPr bwMode="auto">
          <a:xfrm flipV="1">
            <a:off x="4648200" y="1543050"/>
            <a:ext cx="11430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906" name="TextBox 28">
            <a:extLst>
              <a:ext uri="{FF2B5EF4-FFF2-40B4-BE49-F238E27FC236}">
                <a16:creationId xmlns:a16="http://schemas.microsoft.com/office/drawing/2014/main" id="{DD835609-919D-C325-DD68-F5FBFC67B1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0" y="814388"/>
            <a:ext cx="1176338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r>
              <a:rPr lang="en-US" altLang="en-US" sz="2000" i="1" baseline="-25000"/>
              <a:t> </a:t>
            </a:r>
            <a:r>
              <a:rPr lang="en-US" altLang="en-US" sz="2000">
                <a:solidFill>
                  <a:schemeClr val="accent2"/>
                </a:solidFill>
              </a:rPr>
              <a:t>= &lt; &gt;</a:t>
            </a:r>
            <a:endParaRPr lang="en-US" altLang="en-US" sz="2000" i="1" baseline="-250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42DF399-864B-71AE-713D-94251283D4D2}"/>
              </a:ext>
            </a:extLst>
          </p:cNvPr>
          <p:cNvCxnSpPr/>
          <p:nvPr/>
        </p:nvCxnSpPr>
        <p:spPr bwMode="auto">
          <a:xfrm flipV="1">
            <a:off x="5791200" y="12001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908" name="TextBox 35">
            <a:extLst>
              <a:ext uri="{FF2B5EF4-FFF2-40B4-BE49-F238E27FC236}">
                <a16:creationId xmlns:a16="http://schemas.microsoft.com/office/drawing/2014/main" id="{BA925A93-91E7-7CE3-258B-6A806EC890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3714750"/>
            <a:ext cx="167706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S2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32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Record </a:t>
            </a: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12</a:t>
            </a:r>
            <a:endParaRPr lang="en-US" altLang="en-US" sz="2000" dirty="0">
              <a:solidFill>
                <a:schemeClr val="accent2"/>
              </a:solidFill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EAE275C-C031-8CE7-DD16-541CEE28E63A}"/>
              </a:ext>
            </a:extLst>
          </p:cNvPr>
          <p:cNvCxnSpPr/>
          <p:nvPr/>
        </p:nvCxnSpPr>
        <p:spPr bwMode="auto">
          <a:xfrm flipV="1">
            <a:off x="6553200" y="2743200"/>
            <a:ext cx="0" cy="10287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7A3F7A1-E75D-7E2F-2ED6-18301F0849A2}"/>
              </a:ext>
            </a:extLst>
          </p:cNvPr>
          <p:cNvCxnSpPr/>
          <p:nvPr/>
        </p:nvCxnSpPr>
        <p:spPr bwMode="auto">
          <a:xfrm flipV="1">
            <a:off x="4648200" y="2628900"/>
            <a:ext cx="19050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2B7340F-0868-EB82-C4F5-089F0665E6A0}"/>
              </a:ext>
            </a:extLst>
          </p:cNvPr>
          <p:cNvCxnSpPr/>
          <p:nvPr/>
        </p:nvCxnSpPr>
        <p:spPr bwMode="auto">
          <a:xfrm>
            <a:off x="6629400" y="2628900"/>
            <a:ext cx="381000" cy="5715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65B7688-4A3B-F63D-DB62-36D95AF2EF34}"/>
              </a:ext>
            </a:extLst>
          </p:cNvPr>
          <p:cNvCxnSpPr/>
          <p:nvPr/>
        </p:nvCxnSpPr>
        <p:spPr bwMode="auto">
          <a:xfrm flipV="1">
            <a:off x="6629400" y="1943100"/>
            <a:ext cx="304800" cy="6858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1">
            <a:extLst>
              <a:ext uri="{FF2B5EF4-FFF2-40B4-BE49-F238E27FC236}">
                <a16:creationId xmlns:a16="http://schemas.microsoft.com/office/drawing/2014/main" id="{99118A75-09E9-72A9-2F1B-A0AC5B438B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9B5AD9C-8395-606E-7F70-933ED404160E}"/>
              </a:ext>
            </a:extLst>
          </p:cNvPr>
          <p:cNvCxnSpPr/>
          <p:nvPr/>
        </p:nvCxnSpPr>
        <p:spPr bwMode="auto">
          <a:xfrm>
            <a:off x="2971800" y="1543050"/>
            <a:ext cx="41148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2947" name="Group 29">
            <a:extLst>
              <a:ext uri="{FF2B5EF4-FFF2-40B4-BE49-F238E27FC236}">
                <a16:creationId xmlns:a16="http://schemas.microsoft.com/office/drawing/2014/main" id="{A674E0E1-CABD-0027-D176-985FBE51D607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E7DDD5C2-951D-474C-C003-10520AE0DAAB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84C37679-E702-D880-3B05-21C4F3612D5E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965" name="TextBox 6">
              <a:extLst>
                <a:ext uri="{FF2B5EF4-FFF2-40B4-BE49-F238E27FC236}">
                  <a16:creationId xmlns:a16="http://schemas.microsoft.com/office/drawing/2014/main" id="{3E1BCA11-F8E7-D4E7-6B2B-7AA1793D5C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6448FA43-ECD1-4BA6-8C80-DF231CDAC393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967" name="TextBox 9">
              <a:extLst>
                <a:ext uri="{FF2B5EF4-FFF2-40B4-BE49-F238E27FC236}">
                  <a16:creationId xmlns:a16="http://schemas.microsoft.com/office/drawing/2014/main" id="{6CBB17A1-92DD-D350-53D8-467E95B4E7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DF093F19-2E40-1C38-5E7C-10A86672D6BC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9A181D4-5B6A-6421-F165-66E4557903A7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C0464409-2711-E155-4B8B-189951C40C7B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971" name="TextBox 24">
              <a:extLst>
                <a:ext uri="{FF2B5EF4-FFF2-40B4-BE49-F238E27FC236}">
                  <a16:creationId xmlns:a16="http://schemas.microsoft.com/office/drawing/2014/main" id="{70D30CF1-32E0-79BA-C7CD-70303DDAC1A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EB5AB08B-EAF8-7295-B6AD-6E3042EE7F4C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973" name="TextBox 26">
              <a:extLst>
                <a:ext uri="{FF2B5EF4-FFF2-40B4-BE49-F238E27FC236}">
                  <a16:creationId xmlns:a16="http://schemas.microsoft.com/office/drawing/2014/main" id="{68DE7B19-2E69-2DA1-5D68-692F8F7EA2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4DCB8B96-1455-6622-AF5A-3D028DC9DFD3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8558E30-25C5-85A7-169E-DDB2875481C2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D34560E6-64E5-F0A8-9E29-4C1016D49E84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2977" name="TextBox 50">
              <a:extLst>
                <a:ext uri="{FF2B5EF4-FFF2-40B4-BE49-F238E27FC236}">
                  <a16:creationId xmlns:a16="http://schemas.microsoft.com/office/drawing/2014/main" id="{DE1C25F2-DA06-4387-24E3-C574573BE2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82978" name="TextBox 51">
              <a:extLst>
                <a:ext uri="{FF2B5EF4-FFF2-40B4-BE49-F238E27FC236}">
                  <a16:creationId xmlns:a16="http://schemas.microsoft.com/office/drawing/2014/main" id="{A27BDB97-6242-60DB-CEB2-779B13B039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82979" name="TextBox 52">
              <a:extLst>
                <a:ext uri="{FF2B5EF4-FFF2-40B4-BE49-F238E27FC236}">
                  <a16:creationId xmlns:a16="http://schemas.microsoft.com/office/drawing/2014/main" id="{A03BA5DF-46E9-BFB5-3B31-76C76DF28A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B9A32E1-99DB-5C23-0FF9-081325518E0B}"/>
              </a:ext>
            </a:extLst>
          </p:cNvPr>
          <p:cNvSpPr txBox="1"/>
          <p:nvPr/>
        </p:nvSpPr>
        <p:spPr>
          <a:xfrm>
            <a:off x="2895603" y="857250"/>
            <a:ext cx="220090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S1, Record </a:t>
            </a: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31</a:t>
            </a:r>
            <a:endParaRPr lang="en-US" sz="2000" strike="sngStrike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DF7AB3C-165F-E073-B9A3-DBF50EF0F23A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231E0EC-5643-9432-CD3A-9355A1DB1AC8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951" name="TextBox 24">
            <a:extLst>
              <a:ext uri="{FF2B5EF4-FFF2-40B4-BE49-F238E27FC236}">
                <a16:creationId xmlns:a16="http://schemas.microsoft.com/office/drawing/2014/main" id="{D42424DC-1B7D-1FAD-6C9D-B11EC422C6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86200"/>
            <a:ext cx="167706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Record </a:t>
            </a: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23</a:t>
            </a:r>
            <a:endParaRPr lang="en-US" altLang="en-US" sz="2000" dirty="0">
              <a:solidFill>
                <a:schemeClr val="accent2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E1C947A-0C15-2A81-FD57-B4DE76568C35}"/>
              </a:ext>
            </a:extLst>
          </p:cNvPr>
          <p:cNvCxnSpPr/>
          <p:nvPr/>
        </p:nvCxnSpPr>
        <p:spPr bwMode="auto">
          <a:xfrm flipV="1">
            <a:off x="4267200" y="3714750"/>
            <a:ext cx="3048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421C9B9-5B26-DE52-E7AF-121D45AC8F7E}"/>
              </a:ext>
            </a:extLst>
          </p:cNvPr>
          <p:cNvCxnSpPr/>
          <p:nvPr/>
        </p:nvCxnSpPr>
        <p:spPr bwMode="auto">
          <a:xfrm flipV="1">
            <a:off x="4648200" y="1543050"/>
            <a:ext cx="11430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954" name="TextBox 28">
            <a:extLst>
              <a:ext uri="{FF2B5EF4-FFF2-40B4-BE49-F238E27FC236}">
                <a16:creationId xmlns:a16="http://schemas.microsoft.com/office/drawing/2014/main" id="{9DC8D3E2-1BB3-A464-CD0A-E3A544C302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0" y="814388"/>
            <a:ext cx="1176338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r>
              <a:rPr lang="en-US" altLang="en-US" sz="2000" i="1" baseline="-25000"/>
              <a:t> </a:t>
            </a:r>
            <a:r>
              <a:rPr lang="en-US" altLang="en-US" sz="2000">
                <a:solidFill>
                  <a:schemeClr val="accent2"/>
                </a:solidFill>
              </a:rPr>
              <a:t>= &lt; &gt;</a:t>
            </a:r>
            <a:endParaRPr lang="en-US" altLang="en-US" sz="2000" i="1" baseline="-250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304E59A-C7EE-822D-8E81-297B656A231A}"/>
              </a:ext>
            </a:extLst>
          </p:cNvPr>
          <p:cNvCxnSpPr/>
          <p:nvPr/>
        </p:nvCxnSpPr>
        <p:spPr bwMode="auto">
          <a:xfrm flipV="1">
            <a:off x="5791200" y="12001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488CE00-EBC7-630E-A3FD-6E91930F0128}"/>
              </a:ext>
            </a:extLst>
          </p:cNvPr>
          <p:cNvSpPr txBox="1"/>
          <p:nvPr/>
        </p:nvSpPr>
        <p:spPr>
          <a:xfrm>
            <a:off x="6019800" y="3714750"/>
            <a:ext cx="1677062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S2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32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Record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12</a:t>
            </a: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AE5939C-F753-0DCF-E026-650D7F410C93}"/>
              </a:ext>
            </a:extLst>
          </p:cNvPr>
          <p:cNvCxnSpPr/>
          <p:nvPr/>
        </p:nvCxnSpPr>
        <p:spPr bwMode="auto">
          <a:xfrm flipV="1">
            <a:off x="6553200" y="2743200"/>
            <a:ext cx="0" cy="10287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0253BE-A78B-6072-0DBA-A68447F05A27}"/>
              </a:ext>
            </a:extLst>
          </p:cNvPr>
          <p:cNvCxnSpPr/>
          <p:nvPr/>
        </p:nvCxnSpPr>
        <p:spPr bwMode="auto">
          <a:xfrm flipV="1">
            <a:off x="4648200" y="2628900"/>
            <a:ext cx="19050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4A8D6FE-0A06-2D54-4648-F48EED4CE156}"/>
              </a:ext>
            </a:extLst>
          </p:cNvPr>
          <p:cNvCxnSpPr/>
          <p:nvPr/>
        </p:nvCxnSpPr>
        <p:spPr bwMode="auto">
          <a:xfrm>
            <a:off x="6629400" y="2628900"/>
            <a:ext cx="381000" cy="5715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31AD01E-33B1-1F93-8902-B01D5C22C571}"/>
              </a:ext>
            </a:extLst>
          </p:cNvPr>
          <p:cNvCxnSpPr/>
          <p:nvPr/>
        </p:nvCxnSpPr>
        <p:spPr bwMode="auto">
          <a:xfrm flipV="1">
            <a:off x="6629400" y="1943100"/>
            <a:ext cx="304800" cy="6858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5DA203F-02D1-0C5F-C8CA-54D3045CDC1C}"/>
              </a:ext>
            </a:extLst>
          </p:cNvPr>
          <p:cNvCxnSpPr/>
          <p:nvPr/>
        </p:nvCxnSpPr>
        <p:spPr bwMode="auto">
          <a:xfrm flipH="1" flipV="1">
            <a:off x="7086600" y="2686050"/>
            <a:ext cx="762000" cy="12573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962" name="TextBox 57">
            <a:extLst>
              <a:ext uri="{FF2B5EF4-FFF2-40B4-BE49-F238E27FC236}">
                <a16:creationId xmlns:a16="http://schemas.microsoft.com/office/drawing/2014/main" id="{44CA7CEE-46C0-2282-AA1F-E3D66165D9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7288" y="3771900"/>
            <a:ext cx="167545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Duplicate!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12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1">
            <a:extLst>
              <a:ext uri="{FF2B5EF4-FFF2-40B4-BE49-F238E27FC236}">
                <a16:creationId xmlns:a16="http://schemas.microsoft.com/office/drawing/2014/main" id="{EAE70813-DE7A-E2B7-9E85-42F396C17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F9E2EAF-F710-502E-BDB0-F1D0B3A07044}"/>
              </a:ext>
            </a:extLst>
          </p:cNvPr>
          <p:cNvCxnSpPr/>
          <p:nvPr/>
        </p:nvCxnSpPr>
        <p:spPr bwMode="auto">
          <a:xfrm>
            <a:off x="2971800" y="1543050"/>
            <a:ext cx="41148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4995" name="Group 29">
            <a:extLst>
              <a:ext uri="{FF2B5EF4-FFF2-40B4-BE49-F238E27FC236}">
                <a16:creationId xmlns:a16="http://schemas.microsoft.com/office/drawing/2014/main" id="{34DAFED8-EA34-5CDA-50E1-B30B88DDBE0F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E817920-DA13-D23D-7675-99DD6294962E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21480153-176B-CDA8-FC8C-9035577861CD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015" name="TextBox 6">
              <a:extLst>
                <a:ext uri="{FF2B5EF4-FFF2-40B4-BE49-F238E27FC236}">
                  <a16:creationId xmlns:a16="http://schemas.microsoft.com/office/drawing/2014/main" id="{AF9193BB-2F67-2438-F0B5-8A54DE082C4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EB062181-2EB7-6E30-9696-8C035A3A6D45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017" name="TextBox 9">
              <a:extLst>
                <a:ext uri="{FF2B5EF4-FFF2-40B4-BE49-F238E27FC236}">
                  <a16:creationId xmlns:a16="http://schemas.microsoft.com/office/drawing/2014/main" id="{375E8BFF-806E-B30D-35A8-3E1DDD617F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D35E3782-9D1E-213F-CD87-47E6051A1F2C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8572898-5807-84C9-9F49-7DAB4C7D62B7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DC3E7527-54EE-E912-CE8C-BB43BA4D72B4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021" name="TextBox 24">
              <a:extLst>
                <a:ext uri="{FF2B5EF4-FFF2-40B4-BE49-F238E27FC236}">
                  <a16:creationId xmlns:a16="http://schemas.microsoft.com/office/drawing/2014/main" id="{EE6A97F4-7E00-C3E3-3D64-6195E4C0FB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9E58B32E-4427-CC93-8D6E-69DA62709840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023" name="TextBox 26">
              <a:extLst>
                <a:ext uri="{FF2B5EF4-FFF2-40B4-BE49-F238E27FC236}">
                  <a16:creationId xmlns:a16="http://schemas.microsoft.com/office/drawing/2014/main" id="{FFE230BE-7077-B13B-B648-99A6B80CDD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87B5D4F-5493-44A6-AC0C-C30559448F03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57FD236-A676-CA0B-3B85-859AF6B08BE8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09C1E6F-A159-3CD7-0297-FDF7D2FED439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5027" name="TextBox 50">
              <a:extLst>
                <a:ext uri="{FF2B5EF4-FFF2-40B4-BE49-F238E27FC236}">
                  <a16:creationId xmlns:a16="http://schemas.microsoft.com/office/drawing/2014/main" id="{F65CDAC6-5292-2D85-3D1B-F5712BEEF4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85028" name="TextBox 51">
              <a:extLst>
                <a:ext uri="{FF2B5EF4-FFF2-40B4-BE49-F238E27FC236}">
                  <a16:creationId xmlns:a16="http://schemas.microsoft.com/office/drawing/2014/main" id="{0CA1E96F-B15F-C793-BF91-AD476885EA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85029" name="TextBox 52">
              <a:extLst>
                <a:ext uri="{FF2B5EF4-FFF2-40B4-BE49-F238E27FC236}">
                  <a16:creationId xmlns:a16="http://schemas.microsoft.com/office/drawing/2014/main" id="{2A50CBCE-76CC-38A7-E01C-0322A9CBDA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BBE2021-6DBA-BAE7-7F11-B0F8EA8272E8}"/>
              </a:ext>
            </a:extLst>
          </p:cNvPr>
          <p:cNvSpPr txBox="1"/>
          <p:nvPr/>
        </p:nvSpPr>
        <p:spPr>
          <a:xfrm>
            <a:off x="2895603" y="857250"/>
            <a:ext cx="220090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S1, </a:t>
            </a: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Record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31</a:t>
            </a:r>
            <a:endParaRPr lang="en-US" sz="2000" strike="sngStrike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0EEEF99-DBE8-35B6-6CEA-9926582E932B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FE5FF7F-240A-792A-8DC1-D53973A3629C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999" name="TextBox 24">
            <a:extLst>
              <a:ext uri="{FF2B5EF4-FFF2-40B4-BE49-F238E27FC236}">
                <a16:creationId xmlns:a16="http://schemas.microsoft.com/office/drawing/2014/main" id="{44247140-48D2-4362-A1FB-52C95EF17E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86200"/>
            <a:ext cx="167706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Record </a:t>
            </a: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23</a:t>
            </a:r>
            <a:endParaRPr lang="en-US" altLang="en-US" sz="2000" dirty="0">
              <a:solidFill>
                <a:schemeClr val="accent2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E907BA8-1754-6DFA-1F44-8C0000D573F0}"/>
              </a:ext>
            </a:extLst>
          </p:cNvPr>
          <p:cNvCxnSpPr/>
          <p:nvPr/>
        </p:nvCxnSpPr>
        <p:spPr bwMode="auto">
          <a:xfrm flipV="1">
            <a:off x="4267200" y="3714750"/>
            <a:ext cx="3048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4C153EE-C181-0038-9778-E3F741CA5858}"/>
              </a:ext>
            </a:extLst>
          </p:cNvPr>
          <p:cNvCxnSpPr/>
          <p:nvPr/>
        </p:nvCxnSpPr>
        <p:spPr bwMode="auto">
          <a:xfrm flipV="1">
            <a:off x="4648200" y="1543050"/>
            <a:ext cx="11430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002" name="TextBox 28">
            <a:extLst>
              <a:ext uri="{FF2B5EF4-FFF2-40B4-BE49-F238E27FC236}">
                <a16:creationId xmlns:a16="http://schemas.microsoft.com/office/drawing/2014/main" id="{16D64EA3-4D11-1749-E6D8-8972CDA720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0" y="814388"/>
            <a:ext cx="1176338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r>
              <a:rPr lang="en-US" altLang="en-US" sz="2000" i="1" baseline="-25000"/>
              <a:t> </a:t>
            </a:r>
            <a:r>
              <a:rPr lang="en-US" altLang="en-US" sz="2000">
                <a:solidFill>
                  <a:schemeClr val="accent2"/>
                </a:solidFill>
              </a:rPr>
              <a:t>= &lt; &gt;</a:t>
            </a:r>
            <a:endParaRPr lang="en-US" altLang="en-US" sz="2000" i="1" baseline="-250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ADAA6FB-6A94-CB8D-F5EB-DCAEA6044E0F}"/>
              </a:ext>
            </a:extLst>
          </p:cNvPr>
          <p:cNvCxnSpPr/>
          <p:nvPr/>
        </p:nvCxnSpPr>
        <p:spPr bwMode="auto">
          <a:xfrm flipV="1">
            <a:off x="5791200" y="12001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36FC861-956C-6AB2-2592-17CC18525CE3}"/>
              </a:ext>
            </a:extLst>
          </p:cNvPr>
          <p:cNvSpPr txBox="1"/>
          <p:nvPr/>
        </p:nvSpPr>
        <p:spPr>
          <a:xfrm>
            <a:off x="6019800" y="3714750"/>
            <a:ext cx="1677062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S2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32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Record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12</a:t>
            </a: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AE40DF2-ECF6-EC2C-EA35-2176ED9AE3EF}"/>
              </a:ext>
            </a:extLst>
          </p:cNvPr>
          <p:cNvCxnSpPr/>
          <p:nvPr/>
        </p:nvCxnSpPr>
        <p:spPr bwMode="auto">
          <a:xfrm flipV="1">
            <a:off x="6553200" y="2743200"/>
            <a:ext cx="0" cy="10287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732BB4D-2742-0090-C584-B7B509F7B73D}"/>
              </a:ext>
            </a:extLst>
          </p:cNvPr>
          <p:cNvCxnSpPr/>
          <p:nvPr/>
        </p:nvCxnSpPr>
        <p:spPr bwMode="auto">
          <a:xfrm flipV="1">
            <a:off x="4648200" y="2628900"/>
            <a:ext cx="19050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778A87E-7C86-0A13-484E-6DAF33B19767}"/>
              </a:ext>
            </a:extLst>
          </p:cNvPr>
          <p:cNvCxnSpPr/>
          <p:nvPr/>
        </p:nvCxnSpPr>
        <p:spPr bwMode="auto">
          <a:xfrm>
            <a:off x="6629400" y="2628900"/>
            <a:ext cx="381000" cy="5715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93EB949-A6FC-C0F2-CBC3-D1902AF42FF4}"/>
              </a:ext>
            </a:extLst>
          </p:cNvPr>
          <p:cNvCxnSpPr/>
          <p:nvPr/>
        </p:nvCxnSpPr>
        <p:spPr bwMode="auto">
          <a:xfrm flipV="1">
            <a:off x="6629400" y="1543050"/>
            <a:ext cx="4572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7C21ADC-F3DB-FBC7-C48D-D2C0EFC731E2}"/>
              </a:ext>
            </a:extLst>
          </p:cNvPr>
          <p:cNvCxnSpPr/>
          <p:nvPr/>
        </p:nvCxnSpPr>
        <p:spPr bwMode="auto">
          <a:xfrm flipH="1" flipV="1">
            <a:off x="7086600" y="2686050"/>
            <a:ext cx="762000" cy="12573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8F767759-94D0-4F5B-4D99-046DA227F436}"/>
              </a:ext>
            </a:extLst>
          </p:cNvPr>
          <p:cNvSpPr txBox="1"/>
          <p:nvPr/>
        </p:nvSpPr>
        <p:spPr>
          <a:xfrm>
            <a:off x="7620000" y="3714750"/>
            <a:ext cx="113043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</a:p>
          <a:p>
            <a:pPr eaLnBrk="1" hangingPunct="1"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12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2421BF7-6F7C-581C-85D8-8FC069FAACF1}"/>
              </a:ext>
            </a:extLst>
          </p:cNvPr>
          <p:cNvCxnSpPr/>
          <p:nvPr/>
        </p:nvCxnSpPr>
        <p:spPr bwMode="auto">
          <a:xfrm flipH="1">
            <a:off x="7086600" y="857250"/>
            <a:ext cx="304800" cy="62865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012" name="TextBox 59">
            <a:extLst>
              <a:ext uri="{FF2B5EF4-FFF2-40B4-BE49-F238E27FC236}">
                <a16:creationId xmlns:a16="http://schemas.microsoft.com/office/drawing/2014/main" id="{FCC1E5DD-5E35-AC11-F46A-9F84FE4ED7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75" y="207963"/>
            <a:ext cx="3032125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Duplicate! 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21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&lt;message G</a:t>
            </a:r>
            <a:r>
              <a:rPr lang="en-US" altLang="en-US" sz="2000" dirty="0">
                <a:solidFill>
                  <a:schemeClr val="accent2"/>
                </a:solidFill>
                <a:sym typeface="Wingdings" panose="05000000000000000000" pitchFamily="2" charset="2"/>
              </a:rPr>
              <a:t></a:t>
            </a:r>
            <a:r>
              <a:rPr lang="en-US" altLang="en-US" sz="2000" dirty="0">
                <a:solidFill>
                  <a:schemeClr val="accent2"/>
                </a:solidFill>
              </a:rPr>
              <a:t>D &gt;</a:t>
            </a:r>
          </a:p>
          <a:p>
            <a:pPr eaLnBrk="1" hangingPunct="1">
              <a:spcBef>
                <a:spcPct val="0"/>
              </a:spcBef>
            </a:pPr>
            <a:endParaRPr lang="en-US" altLang="en-US" sz="2000" dirty="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</a:pPr>
            <a:endParaRPr lang="en-US" altLang="en-US" sz="20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E42A2D10-0DD9-2A7A-B950-FBA3A0775F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Distributed Snapshot</a:t>
            </a:r>
          </a:p>
        </p:txBody>
      </p:sp>
      <p:sp>
        <p:nvSpPr>
          <p:cNvPr id="31746" name="Content Placeholder 2">
            <a:extLst>
              <a:ext uri="{FF2B5EF4-FFF2-40B4-BE49-F238E27FC236}">
                <a16:creationId xmlns:a16="http://schemas.microsoft.com/office/drawing/2014/main" id="{99B5A4C1-128D-4A14-32EE-4E222F3066D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809750"/>
            <a:ext cx="8229600" cy="3086100"/>
          </a:xfrm>
        </p:spPr>
        <p:txBody>
          <a:bodyPr/>
          <a:lstStyle/>
          <a:p>
            <a:r>
              <a:rPr lang="en-US" altLang="en-US" sz="2000" dirty="0"/>
              <a:t>More often, each country’s representative is </a:t>
            </a:r>
            <a:r>
              <a:rPr lang="en-US" altLang="ja-JP" sz="2000" dirty="0"/>
              <a:t>sitting in their respective capital, and sending messages to each other (say emails).</a:t>
            </a:r>
          </a:p>
          <a:p>
            <a:r>
              <a:rPr lang="en-US" altLang="ja-JP" sz="2000" dirty="0"/>
              <a:t>How do you calculate a “global snapshot” in that distributed system?</a:t>
            </a:r>
          </a:p>
          <a:p>
            <a:r>
              <a:rPr lang="en-US" altLang="ja-JP" sz="2000" dirty="0"/>
              <a:t>What does a “global snapshot” even mean?</a:t>
            </a:r>
          </a:p>
          <a:p>
            <a:endParaRPr lang="en-US" altLang="en-US" sz="2000" dirty="0"/>
          </a:p>
        </p:txBody>
      </p:sp>
      <p:sp>
        <p:nvSpPr>
          <p:cNvPr id="31747" name="Slide Number Placeholder 1">
            <a:extLst>
              <a:ext uri="{FF2B5EF4-FFF2-40B4-BE49-F238E27FC236}">
                <a16:creationId xmlns:a16="http://schemas.microsoft.com/office/drawing/2014/main" id="{287D4B67-7AE8-6B95-A8B3-AC9725BE4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9699008-0F2A-436C-BEFA-BCF0866113A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1">
            <a:extLst>
              <a:ext uri="{FF2B5EF4-FFF2-40B4-BE49-F238E27FC236}">
                <a16:creationId xmlns:a16="http://schemas.microsoft.com/office/drawing/2014/main" id="{7E5E41AA-8029-5959-E1BB-546C48C854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24CEDC8-F1BC-FD67-4188-FEE8CF7AA05D}"/>
              </a:ext>
            </a:extLst>
          </p:cNvPr>
          <p:cNvCxnSpPr/>
          <p:nvPr/>
        </p:nvCxnSpPr>
        <p:spPr bwMode="auto">
          <a:xfrm>
            <a:off x="2971800" y="1543050"/>
            <a:ext cx="41148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043" name="Group 29">
            <a:extLst>
              <a:ext uri="{FF2B5EF4-FFF2-40B4-BE49-F238E27FC236}">
                <a16:creationId xmlns:a16="http://schemas.microsoft.com/office/drawing/2014/main" id="{3522F7AF-D33F-C4A6-B67D-69F4E90A4088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F24AE7EF-811E-61D4-C4BF-BC538701A2AF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040262CC-89EC-ACE3-72AA-76945A94F90B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065" name="TextBox 6">
              <a:extLst>
                <a:ext uri="{FF2B5EF4-FFF2-40B4-BE49-F238E27FC236}">
                  <a16:creationId xmlns:a16="http://schemas.microsoft.com/office/drawing/2014/main" id="{B886A324-101A-E3BC-9D4B-6AB0F6C3FD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D44CE3F3-F1FC-E2F6-BA89-C63927803B47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067" name="TextBox 9">
              <a:extLst>
                <a:ext uri="{FF2B5EF4-FFF2-40B4-BE49-F238E27FC236}">
                  <a16:creationId xmlns:a16="http://schemas.microsoft.com/office/drawing/2014/main" id="{7446CC88-D9B9-DA23-B335-D7E6164B17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11C008AE-F3FD-2117-C078-624351DC9644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022936A-AFC0-45E4-675F-C201A25BE815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B618F1CD-5C31-9D81-5A62-CFCE7069D2EE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071" name="TextBox 24">
              <a:extLst>
                <a:ext uri="{FF2B5EF4-FFF2-40B4-BE49-F238E27FC236}">
                  <a16:creationId xmlns:a16="http://schemas.microsoft.com/office/drawing/2014/main" id="{BE845688-EC33-37B6-2AE1-3DADBC49C3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BC1D8C9E-D5D9-E4A2-9501-6D03B02E5E46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073" name="TextBox 26">
              <a:extLst>
                <a:ext uri="{FF2B5EF4-FFF2-40B4-BE49-F238E27FC236}">
                  <a16:creationId xmlns:a16="http://schemas.microsoft.com/office/drawing/2014/main" id="{5F54044F-7CA7-42D5-3934-7DE0C0B990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64A8154-6B84-9466-F4C3-6E274EF3862D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BEAA232-5C5A-ED21-2643-80079752ACF2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060447E6-CD21-7ABE-186D-2D74E6241FA0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7077" name="TextBox 50">
              <a:extLst>
                <a:ext uri="{FF2B5EF4-FFF2-40B4-BE49-F238E27FC236}">
                  <a16:creationId xmlns:a16="http://schemas.microsoft.com/office/drawing/2014/main" id="{07A9FA79-1DDE-A83F-1AFB-CDFADD8231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87078" name="TextBox 51">
              <a:extLst>
                <a:ext uri="{FF2B5EF4-FFF2-40B4-BE49-F238E27FC236}">
                  <a16:creationId xmlns:a16="http://schemas.microsoft.com/office/drawing/2014/main" id="{A91488FB-2993-B8D1-86E2-7656A48444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87079" name="TextBox 52">
              <a:extLst>
                <a:ext uri="{FF2B5EF4-FFF2-40B4-BE49-F238E27FC236}">
                  <a16:creationId xmlns:a16="http://schemas.microsoft.com/office/drawing/2014/main" id="{EEC8388B-ED83-4991-B314-14C92CAC85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B0F474C-7B5C-834C-D13B-84A030E76257}"/>
              </a:ext>
            </a:extLst>
          </p:cNvPr>
          <p:cNvSpPr txBox="1"/>
          <p:nvPr/>
        </p:nvSpPr>
        <p:spPr>
          <a:xfrm>
            <a:off x="2895603" y="857250"/>
            <a:ext cx="2200901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S1, </a:t>
            </a: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Record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31</a:t>
            </a:r>
            <a:endParaRPr lang="en-US" sz="2000" strike="sngStrike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04F6889-A32A-C6A7-E08B-744DA558E566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E7114ED-64CA-449B-8C05-0203A63EAC00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02EDC38-9696-BA28-064F-2A12C103A3A0}"/>
              </a:ext>
            </a:extLst>
          </p:cNvPr>
          <p:cNvSpPr txBox="1"/>
          <p:nvPr/>
        </p:nvSpPr>
        <p:spPr>
          <a:xfrm>
            <a:off x="4114802" y="3886201"/>
            <a:ext cx="1677062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S3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13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Record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23</a:t>
            </a: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700EBD3-3DF5-0254-AA89-9E73E8F011AF}"/>
              </a:ext>
            </a:extLst>
          </p:cNvPr>
          <p:cNvCxnSpPr/>
          <p:nvPr/>
        </p:nvCxnSpPr>
        <p:spPr bwMode="auto">
          <a:xfrm flipV="1">
            <a:off x="4267200" y="3714750"/>
            <a:ext cx="3048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9DBCB78-D4E3-FB9A-E85B-B95176B44350}"/>
              </a:ext>
            </a:extLst>
          </p:cNvPr>
          <p:cNvCxnSpPr/>
          <p:nvPr/>
        </p:nvCxnSpPr>
        <p:spPr bwMode="auto">
          <a:xfrm flipV="1">
            <a:off x="4648200" y="1543050"/>
            <a:ext cx="11430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050" name="TextBox 28">
            <a:extLst>
              <a:ext uri="{FF2B5EF4-FFF2-40B4-BE49-F238E27FC236}">
                <a16:creationId xmlns:a16="http://schemas.microsoft.com/office/drawing/2014/main" id="{03251D89-F1BC-BA4A-6A33-D95DFD66D8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0" y="814388"/>
            <a:ext cx="1176338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r>
              <a:rPr lang="en-US" altLang="en-US" sz="2000" i="1" baseline="-25000"/>
              <a:t> </a:t>
            </a:r>
            <a:r>
              <a:rPr lang="en-US" altLang="en-US" sz="2000">
                <a:solidFill>
                  <a:schemeClr val="accent2"/>
                </a:solidFill>
              </a:rPr>
              <a:t>= &lt; &gt;</a:t>
            </a:r>
            <a:endParaRPr lang="en-US" altLang="en-US" sz="2000" i="1" baseline="-250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9BD0D6A-6377-FF92-5EA0-0819C3EA9510}"/>
              </a:ext>
            </a:extLst>
          </p:cNvPr>
          <p:cNvCxnSpPr/>
          <p:nvPr/>
        </p:nvCxnSpPr>
        <p:spPr bwMode="auto">
          <a:xfrm flipV="1">
            <a:off x="5791200" y="12001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4847CFA-48B1-03E7-D627-063949A5D363}"/>
              </a:ext>
            </a:extLst>
          </p:cNvPr>
          <p:cNvSpPr txBox="1"/>
          <p:nvPr/>
        </p:nvSpPr>
        <p:spPr>
          <a:xfrm>
            <a:off x="6019800" y="3638551"/>
            <a:ext cx="1672253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S2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32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r>
              <a:rPr lang="en-US" sz="2000" strike="sngStrike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Record </a:t>
            </a:r>
            <a:r>
              <a:rPr lang="en-US" sz="2000" strike="sngStrike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strike="sngStrike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12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C3F18D8-B326-C4DA-5D22-1AE3C3BED3E6}"/>
              </a:ext>
            </a:extLst>
          </p:cNvPr>
          <p:cNvCxnSpPr/>
          <p:nvPr/>
        </p:nvCxnSpPr>
        <p:spPr bwMode="auto">
          <a:xfrm flipV="1">
            <a:off x="6553200" y="2743200"/>
            <a:ext cx="0" cy="10287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EB16104-C843-8B8B-5EAA-4B87DFB67D79}"/>
              </a:ext>
            </a:extLst>
          </p:cNvPr>
          <p:cNvCxnSpPr/>
          <p:nvPr/>
        </p:nvCxnSpPr>
        <p:spPr bwMode="auto">
          <a:xfrm flipV="1">
            <a:off x="4648200" y="2628900"/>
            <a:ext cx="19050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3B1F5A0-1E4E-3122-BB60-90FA561367A9}"/>
              </a:ext>
            </a:extLst>
          </p:cNvPr>
          <p:cNvCxnSpPr/>
          <p:nvPr/>
        </p:nvCxnSpPr>
        <p:spPr bwMode="auto">
          <a:xfrm>
            <a:off x="6629400" y="2628900"/>
            <a:ext cx="6858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23FB596-CCD3-9714-436E-DDBB5408A501}"/>
              </a:ext>
            </a:extLst>
          </p:cNvPr>
          <p:cNvCxnSpPr/>
          <p:nvPr/>
        </p:nvCxnSpPr>
        <p:spPr bwMode="auto">
          <a:xfrm flipV="1">
            <a:off x="6629400" y="1543050"/>
            <a:ext cx="4572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6C559DB-2CE7-7CF2-F73F-96C0E3C16B19}"/>
              </a:ext>
            </a:extLst>
          </p:cNvPr>
          <p:cNvCxnSpPr/>
          <p:nvPr/>
        </p:nvCxnSpPr>
        <p:spPr bwMode="auto">
          <a:xfrm flipH="1" flipV="1">
            <a:off x="7086600" y="2686050"/>
            <a:ext cx="762000" cy="12573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6DF5547-A310-8132-5BF0-BBF58DB6EEE9}"/>
              </a:ext>
            </a:extLst>
          </p:cNvPr>
          <p:cNvSpPr txBox="1"/>
          <p:nvPr/>
        </p:nvSpPr>
        <p:spPr>
          <a:xfrm>
            <a:off x="7620000" y="3714750"/>
            <a:ext cx="113043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</a:p>
          <a:p>
            <a:pPr eaLnBrk="1" hangingPunct="1"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12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8464542F-47EA-B5DC-3EEA-F40305AFBA05}"/>
              </a:ext>
            </a:extLst>
          </p:cNvPr>
          <p:cNvCxnSpPr/>
          <p:nvPr/>
        </p:nvCxnSpPr>
        <p:spPr bwMode="auto">
          <a:xfrm flipH="1">
            <a:off x="7086600" y="857250"/>
            <a:ext cx="304800" cy="62865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2D546828-9FEF-A378-43D1-C31950BD61DF}"/>
              </a:ext>
            </a:extLst>
          </p:cNvPr>
          <p:cNvSpPr txBox="1"/>
          <p:nvPr/>
        </p:nvSpPr>
        <p:spPr>
          <a:xfrm>
            <a:off x="6229350" y="552450"/>
            <a:ext cx="2686050" cy="10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&lt;message G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  <a:sym typeface="Wingdings"/>
              </a:rPr>
              <a:t>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D &gt;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marL="342900" indent="-342900" eaLnBrk="1" hangingPunct="1">
              <a:buFont typeface="Arial"/>
              <a:buChar char="•"/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91C54DFE-F881-4C29-1269-C42A71B60BD3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239000" y="3714750"/>
            <a:ext cx="609600" cy="8382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062" name="TextBox 61">
            <a:extLst>
              <a:ext uri="{FF2B5EF4-FFF2-40B4-BE49-F238E27FC236}">
                <a16:creationId xmlns:a16="http://schemas.microsoft.com/office/drawing/2014/main" id="{04A8D8E5-B549-C04B-DE0E-D0D0D59A12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79549" y="4424273"/>
            <a:ext cx="1611339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Duplicate!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1">
            <a:extLst>
              <a:ext uri="{FF2B5EF4-FFF2-40B4-BE49-F238E27FC236}">
                <a16:creationId xmlns:a16="http://schemas.microsoft.com/office/drawing/2014/main" id="{BC4B6BC4-BD53-0BFA-5F26-4CBBA1BB8E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4146EE0-2793-4371-9BD6-C1FBA7AAFE44}"/>
              </a:ext>
            </a:extLst>
          </p:cNvPr>
          <p:cNvCxnSpPr/>
          <p:nvPr/>
        </p:nvCxnSpPr>
        <p:spPr bwMode="auto">
          <a:xfrm>
            <a:off x="2971800" y="1543050"/>
            <a:ext cx="41148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9091" name="Group 29">
            <a:extLst>
              <a:ext uri="{FF2B5EF4-FFF2-40B4-BE49-F238E27FC236}">
                <a16:creationId xmlns:a16="http://schemas.microsoft.com/office/drawing/2014/main" id="{255689ED-1C70-DE1D-8277-0ACE98C8D993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0ABC5055-3C6A-A1B8-4AF3-2E358BD0FACE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A18F281-CFA0-8867-0677-3D639089466A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9114" name="TextBox 6">
              <a:extLst>
                <a:ext uri="{FF2B5EF4-FFF2-40B4-BE49-F238E27FC236}">
                  <a16:creationId xmlns:a16="http://schemas.microsoft.com/office/drawing/2014/main" id="{5E49AE61-3782-D057-324E-98F6D0C8F6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F991B6A-3F02-C5D6-8BCD-E788E8DBCD6C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9116" name="TextBox 9">
              <a:extLst>
                <a:ext uri="{FF2B5EF4-FFF2-40B4-BE49-F238E27FC236}">
                  <a16:creationId xmlns:a16="http://schemas.microsoft.com/office/drawing/2014/main" id="{9B2EC7F5-8127-2FED-DC26-0B2C9BED8A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DAD117E4-2476-DE67-E33E-A0219E95D226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EFDE45A0-A0E0-F692-4465-C6FE00E8DC2F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2DE94A-DF3D-84C0-37D7-1CD2E254CFBF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9120" name="TextBox 24">
              <a:extLst>
                <a:ext uri="{FF2B5EF4-FFF2-40B4-BE49-F238E27FC236}">
                  <a16:creationId xmlns:a16="http://schemas.microsoft.com/office/drawing/2014/main" id="{7DBF8398-81C9-EFE8-E7AD-A24D8B8792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D9FB23A-0759-6820-CEDA-946A3D7C77D8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9122" name="TextBox 26">
              <a:extLst>
                <a:ext uri="{FF2B5EF4-FFF2-40B4-BE49-F238E27FC236}">
                  <a16:creationId xmlns:a16="http://schemas.microsoft.com/office/drawing/2014/main" id="{B73F41DD-A8FF-39F1-1A95-A05723A864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9AD4EF9-70AC-9CE2-E993-B74D6193D39A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34ABEC2-F252-89D6-7A35-46F93429AC6E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0AA95BD-82E2-D54C-5901-38A59495C627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89126" name="TextBox 50">
              <a:extLst>
                <a:ext uri="{FF2B5EF4-FFF2-40B4-BE49-F238E27FC236}">
                  <a16:creationId xmlns:a16="http://schemas.microsoft.com/office/drawing/2014/main" id="{1F9F0A74-6CC9-F2C9-5E4F-A302266DB0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89127" name="TextBox 51">
              <a:extLst>
                <a:ext uri="{FF2B5EF4-FFF2-40B4-BE49-F238E27FC236}">
                  <a16:creationId xmlns:a16="http://schemas.microsoft.com/office/drawing/2014/main" id="{014BF3E0-5D1D-DD53-87AB-A0AA818DB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89128" name="TextBox 52">
              <a:extLst>
                <a:ext uri="{FF2B5EF4-FFF2-40B4-BE49-F238E27FC236}">
                  <a16:creationId xmlns:a16="http://schemas.microsoft.com/office/drawing/2014/main" id="{2B807C72-3458-C73F-031F-4E9EF98F26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  <p:sp>
        <p:nvSpPr>
          <p:cNvPr id="89092" name="TextBox 7">
            <a:extLst>
              <a:ext uri="{FF2B5EF4-FFF2-40B4-BE49-F238E27FC236}">
                <a16:creationId xmlns:a16="http://schemas.microsoft.com/office/drawing/2014/main" id="{F9C7CF22-31D4-083A-7F0C-D1CBFC2A33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857250"/>
            <a:ext cx="4556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2"/>
                </a:solidFill>
              </a:rPr>
              <a:t>S1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BAD111C-02C6-1576-22C9-3229A5A91D59}"/>
              </a:ext>
            </a:extLst>
          </p:cNvPr>
          <p:cNvCxnSpPr/>
          <p:nvPr/>
        </p:nvCxnSpPr>
        <p:spPr bwMode="auto">
          <a:xfrm flipV="1">
            <a:off x="2971800" y="13144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E99C16B-35B0-C8B7-5C3B-ADC8631A805E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095" name="TextBox 24">
            <a:extLst>
              <a:ext uri="{FF2B5EF4-FFF2-40B4-BE49-F238E27FC236}">
                <a16:creationId xmlns:a16="http://schemas.microsoft.com/office/drawing/2014/main" id="{87814890-9313-9D64-826B-B00CB9C42C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86200"/>
            <a:ext cx="14766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C434AAC-74F8-0972-03CA-703A7A6F637F}"/>
              </a:ext>
            </a:extLst>
          </p:cNvPr>
          <p:cNvCxnSpPr/>
          <p:nvPr/>
        </p:nvCxnSpPr>
        <p:spPr bwMode="auto">
          <a:xfrm flipV="1">
            <a:off x="4267200" y="3714750"/>
            <a:ext cx="3048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6FB90C7-3221-F9E1-9D28-54D610609752}"/>
              </a:ext>
            </a:extLst>
          </p:cNvPr>
          <p:cNvCxnSpPr/>
          <p:nvPr/>
        </p:nvCxnSpPr>
        <p:spPr bwMode="auto">
          <a:xfrm flipV="1">
            <a:off x="4648200" y="1543050"/>
            <a:ext cx="11430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098" name="TextBox 28">
            <a:extLst>
              <a:ext uri="{FF2B5EF4-FFF2-40B4-BE49-F238E27FC236}">
                <a16:creationId xmlns:a16="http://schemas.microsoft.com/office/drawing/2014/main" id="{249FE190-82C8-A1F4-F526-7970D205DD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0" y="814388"/>
            <a:ext cx="1176338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r>
              <a:rPr lang="en-US" altLang="en-US" sz="2000" i="1" baseline="-25000"/>
              <a:t> </a:t>
            </a:r>
            <a:r>
              <a:rPr lang="en-US" altLang="en-US" sz="2000">
                <a:solidFill>
                  <a:schemeClr val="accent2"/>
                </a:solidFill>
              </a:rPr>
              <a:t>= &lt; &gt;</a:t>
            </a:r>
            <a:endParaRPr lang="en-US" altLang="en-US" sz="2000" i="1" baseline="-250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D24ECD7-0249-FD53-628A-6ADDEF82A660}"/>
              </a:ext>
            </a:extLst>
          </p:cNvPr>
          <p:cNvCxnSpPr/>
          <p:nvPr/>
        </p:nvCxnSpPr>
        <p:spPr bwMode="auto">
          <a:xfrm flipV="1">
            <a:off x="5791200" y="1200150"/>
            <a:ext cx="152400" cy="2286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100" name="TextBox 35">
            <a:extLst>
              <a:ext uri="{FF2B5EF4-FFF2-40B4-BE49-F238E27FC236}">
                <a16:creationId xmlns:a16="http://schemas.microsoft.com/office/drawing/2014/main" id="{CD70C9FA-E0FD-CE96-F52B-BFAA2CCEDA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3714750"/>
            <a:ext cx="14766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S2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32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4A488BE-5C9F-867C-733F-F565E499EBBB}"/>
              </a:ext>
            </a:extLst>
          </p:cNvPr>
          <p:cNvCxnSpPr/>
          <p:nvPr/>
        </p:nvCxnSpPr>
        <p:spPr bwMode="auto">
          <a:xfrm flipV="1">
            <a:off x="6553200" y="2743200"/>
            <a:ext cx="0" cy="10287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FFD0F65-D2D4-1663-5C29-02FAB1DD4A7B}"/>
              </a:ext>
            </a:extLst>
          </p:cNvPr>
          <p:cNvCxnSpPr/>
          <p:nvPr/>
        </p:nvCxnSpPr>
        <p:spPr bwMode="auto">
          <a:xfrm flipV="1">
            <a:off x="4648200" y="2628900"/>
            <a:ext cx="19050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A221A8C-AFD1-98D7-A589-EE5EA84B65A9}"/>
              </a:ext>
            </a:extLst>
          </p:cNvPr>
          <p:cNvCxnSpPr/>
          <p:nvPr/>
        </p:nvCxnSpPr>
        <p:spPr bwMode="auto">
          <a:xfrm>
            <a:off x="6629400" y="2628900"/>
            <a:ext cx="6858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7ADF9D0-AB21-1307-C2F1-35CD6DE35803}"/>
              </a:ext>
            </a:extLst>
          </p:cNvPr>
          <p:cNvCxnSpPr/>
          <p:nvPr/>
        </p:nvCxnSpPr>
        <p:spPr bwMode="auto">
          <a:xfrm flipV="1">
            <a:off x="6629400" y="1543050"/>
            <a:ext cx="4572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618EAFB-344C-3754-95E8-5BC44E86DDA0}"/>
              </a:ext>
            </a:extLst>
          </p:cNvPr>
          <p:cNvCxnSpPr/>
          <p:nvPr/>
        </p:nvCxnSpPr>
        <p:spPr bwMode="auto">
          <a:xfrm flipH="1" flipV="1">
            <a:off x="7086600" y="2686050"/>
            <a:ext cx="762000" cy="125730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0E06661B-6296-AD6F-9C8A-FC8095CF0228}"/>
              </a:ext>
            </a:extLst>
          </p:cNvPr>
          <p:cNvSpPr txBox="1"/>
          <p:nvPr/>
        </p:nvSpPr>
        <p:spPr>
          <a:xfrm>
            <a:off x="7620000" y="3714750"/>
            <a:ext cx="113043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</a:p>
          <a:p>
            <a:pPr eaLnBrk="1" hangingPunct="1"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12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9E7604B-3D92-475B-B287-1DD70851F214}"/>
              </a:ext>
            </a:extLst>
          </p:cNvPr>
          <p:cNvCxnSpPr/>
          <p:nvPr/>
        </p:nvCxnSpPr>
        <p:spPr bwMode="auto">
          <a:xfrm flipH="1">
            <a:off x="7086600" y="857250"/>
            <a:ext cx="304800" cy="628650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726081C0-59F7-93F8-B14C-4FDB4D2DCE0B}"/>
              </a:ext>
            </a:extLst>
          </p:cNvPr>
          <p:cNvSpPr txBox="1"/>
          <p:nvPr/>
        </p:nvSpPr>
        <p:spPr>
          <a:xfrm>
            <a:off x="6229350" y="552450"/>
            <a:ext cx="2686050" cy="10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&lt;message G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  <a:sym typeface="Wingdings"/>
              </a:rPr>
              <a:t>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D &gt;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marL="342900" indent="-342900" eaLnBrk="1" hangingPunct="1">
              <a:buFont typeface="Arial"/>
              <a:buChar char="•"/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7BB6D66-0C00-66B7-9732-38FBA8077BAD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291543" y="3653133"/>
            <a:ext cx="361794" cy="1085577"/>
          </a:xfrm>
          <a:prstGeom prst="straightConnector1">
            <a:avLst/>
          </a:prstGeom>
          <a:ln w="6350" cmpd="sng">
            <a:solidFill>
              <a:schemeClr val="accent2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110" name="TextBox 61">
            <a:extLst>
              <a:ext uri="{FF2B5EF4-FFF2-40B4-BE49-F238E27FC236}">
                <a16:creationId xmlns:a16="http://schemas.microsoft.com/office/drawing/2014/main" id="{D654D7B9-2B6B-3B58-4DA8-089D81F15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4572000"/>
            <a:ext cx="147668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</p:txBody>
      </p:sp>
      <p:sp>
        <p:nvSpPr>
          <p:cNvPr id="89111" name="Title 1">
            <a:extLst>
              <a:ext uri="{FF2B5EF4-FFF2-40B4-BE49-F238E27FC236}">
                <a16:creationId xmlns:a16="http://schemas.microsoft.com/office/drawing/2014/main" id="{A806606D-30AA-409E-8156-EC015902BB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09550"/>
            <a:ext cx="7191375" cy="857250"/>
          </a:xfrm>
        </p:spPr>
        <p:txBody>
          <a:bodyPr/>
          <a:lstStyle/>
          <a:p>
            <a:pPr algn="l"/>
            <a:r>
              <a:rPr lang="en-US" altLang="en-US" sz="3400" dirty="0">
                <a:solidFill>
                  <a:schemeClr val="tx1"/>
                </a:solidFill>
                <a:latin typeface="Whitney BlackSC" pitchFamily="50" charset="0"/>
              </a:rPr>
              <a:t>Algorithm has </a:t>
            </a:r>
            <a:r>
              <a:rPr lang="en-US" altLang="en-US" sz="3400" dirty="0">
                <a:solidFill>
                  <a:srgbClr val="FF0000"/>
                </a:solidFill>
                <a:latin typeface="Whitney BlackSC" pitchFamily="50" charset="0"/>
              </a:rPr>
              <a:t>Terminated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1">
            <a:extLst>
              <a:ext uri="{FF2B5EF4-FFF2-40B4-BE49-F238E27FC236}">
                <a16:creationId xmlns:a16="http://schemas.microsoft.com/office/drawing/2014/main" id="{7E2EA468-10ED-95F8-8774-050747A4BD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90B6867-7DF1-AC5A-E39C-DB5E01E7B3F2}"/>
              </a:ext>
            </a:extLst>
          </p:cNvPr>
          <p:cNvCxnSpPr/>
          <p:nvPr/>
        </p:nvCxnSpPr>
        <p:spPr bwMode="auto">
          <a:xfrm>
            <a:off x="2971800" y="1543050"/>
            <a:ext cx="41148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1139" name="Group 29">
            <a:extLst>
              <a:ext uri="{FF2B5EF4-FFF2-40B4-BE49-F238E27FC236}">
                <a16:creationId xmlns:a16="http://schemas.microsoft.com/office/drawing/2014/main" id="{3FF373D8-4E80-4AF8-107C-9107CF2A7D0D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DA24E941-8231-C6CA-BEF4-4CB1814D36F6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5E688A5-852C-1E99-94E7-7E68D9D4B98E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155" name="TextBox 6">
              <a:extLst>
                <a:ext uri="{FF2B5EF4-FFF2-40B4-BE49-F238E27FC236}">
                  <a16:creationId xmlns:a16="http://schemas.microsoft.com/office/drawing/2014/main" id="{4D03F7D6-9590-7013-99B2-CBB133A2DF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91EF5FE8-1DA0-DE22-270D-5C88B8D76DD0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157" name="TextBox 9">
              <a:extLst>
                <a:ext uri="{FF2B5EF4-FFF2-40B4-BE49-F238E27FC236}">
                  <a16:creationId xmlns:a16="http://schemas.microsoft.com/office/drawing/2014/main" id="{0F549306-8EF1-3707-0996-E1B9495194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1B42EAEE-43C1-30ED-5ADA-08C51BE62719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1001AF55-3DCD-1AC7-58C3-08BA9A0208B7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73B37EF-AEED-470C-67AA-8064FCBE1E1E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161" name="TextBox 24">
              <a:extLst>
                <a:ext uri="{FF2B5EF4-FFF2-40B4-BE49-F238E27FC236}">
                  <a16:creationId xmlns:a16="http://schemas.microsoft.com/office/drawing/2014/main" id="{6CE11898-43EA-37B9-8D29-2844AAEAE3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988C0572-4417-053C-B7B8-B4F9FE2CE2E6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163" name="TextBox 26">
              <a:extLst>
                <a:ext uri="{FF2B5EF4-FFF2-40B4-BE49-F238E27FC236}">
                  <a16:creationId xmlns:a16="http://schemas.microsoft.com/office/drawing/2014/main" id="{3818E89B-EBAB-DDDD-13ED-B7F5F1CD90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D3199DF-837E-FF11-F8B0-97A5DCBC8AE3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CFE4240A-609B-C289-0FE4-B6CC99AB9A46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21EE0D1-0A65-0107-B2C4-258B4BB04845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91167" name="TextBox 50">
              <a:extLst>
                <a:ext uri="{FF2B5EF4-FFF2-40B4-BE49-F238E27FC236}">
                  <a16:creationId xmlns:a16="http://schemas.microsoft.com/office/drawing/2014/main" id="{6A8D6A1E-161D-6DE7-3BB0-45861D0AF5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91168" name="TextBox 51">
              <a:extLst>
                <a:ext uri="{FF2B5EF4-FFF2-40B4-BE49-F238E27FC236}">
                  <a16:creationId xmlns:a16="http://schemas.microsoft.com/office/drawing/2014/main" id="{945E9EB0-91F5-08E7-9011-7DE680F530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91169" name="TextBox 52">
              <a:extLst>
                <a:ext uri="{FF2B5EF4-FFF2-40B4-BE49-F238E27FC236}">
                  <a16:creationId xmlns:a16="http://schemas.microsoft.com/office/drawing/2014/main" id="{B9DFEE37-78C2-DE16-BFCA-8E73231586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H                                I                                          J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41D02DF-35E5-903C-844A-B4690EE94B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5600" y="857250"/>
            <a:ext cx="4556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chemeClr val="accent2"/>
                </a:solidFill>
              </a:rPr>
              <a:t>S1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FE97D041-1965-C03A-6C4A-C02A586860D5}"/>
              </a:ext>
            </a:extLst>
          </p:cNvPr>
          <p:cNvCxnSpPr/>
          <p:nvPr/>
        </p:nvCxnSpPr>
        <p:spPr bwMode="auto">
          <a:xfrm>
            <a:off x="2971800" y="1543050"/>
            <a:ext cx="16002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0A0C443-CBB1-D79C-713A-812C78796E32}"/>
              </a:ext>
            </a:extLst>
          </p:cNvPr>
          <p:cNvSpPr txBox="1"/>
          <p:nvPr/>
        </p:nvSpPr>
        <p:spPr>
          <a:xfrm>
            <a:off x="4114800" y="3886200"/>
            <a:ext cx="146546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S3 </a:t>
            </a: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13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6FB8643-F727-9E97-6FD8-6ECD35C60A42}"/>
              </a:ext>
            </a:extLst>
          </p:cNvPr>
          <p:cNvCxnSpPr/>
          <p:nvPr/>
        </p:nvCxnSpPr>
        <p:spPr bwMode="auto">
          <a:xfrm flipV="1">
            <a:off x="4648200" y="1543050"/>
            <a:ext cx="1143000" cy="217170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CD23210-B021-7F35-D733-B678B8EC8C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3250" y="814388"/>
            <a:ext cx="1176338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>
                <a:solidFill>
                  <a:srgbClr val="3333CC"/>
                </a:solidFill>
              </a:rPr>
              <a:t>C</a:t>
            </a:r>
            <a:r>
              <a:rPr lang="en-US" altLang="en-US" sz="2000" i="1" baseline="-25000">
                <a:solidFill>
                  <a:srgbClr val="3333CC"/>
                </a:solidFill>
              </a:rPr>
              <a:t>31</a:t>
            </a:r>
            <a:r>
              <a:rPr lang="en-US" altLang="en-US" sz="2000" i="1" baseline="-25000"/>
              <a:t> </a:t>
            </a:r>
            <a:r>
              <a:rPr lang="en-US" altLang="en-US" sz="2000">
                <a:solidFill>
                  <a:schemeClr val="accent2"/>
                </a:solidFill>
              </a:rPr>
              <a:t>= &lt; &gt;</a:t>
            </a:r>
            <a:endParaRPr lang="en-US" altLang="en-US" sz="2000" i="1" baseline="-250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000">
              <a:solidFill>
                <a:schemeClr val="accent2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7AAF538-60EA-6F55-5699-6124A4BA8D4D}"/>
              </a:ext>
            </a:extLst>
          </p:cNvPr>
          <p:cNvSpPr txBox="1"/>
          <p:nvPr/>
        </p:nvSpPr>
        <p:spPr>
          <a:xfrm>
            <a:off x="6019800" y="3714750"/>
            <a:ext cx="159370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S2   </a:t>
            </a: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32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AFCEF29-2F92-C6AD-BC06-07EB252B1A4D}"/>
              </a:ext>
            </a:extLst>
          </p:cNvPr>
          <p:cNvCxnSpPr/>
          <p:nvPr/>
        </p:nvCxnSpPr>
        <p:spPr bwMode="auto">
          <a:xfrm flipV="1">
            <a:off x="4648200" y="2628900"/>
            <a:ext cx="19050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44F2154-9B09-80BC-24C4-C3B96E14624F}"/>
              </a:ext>
            </a:extLst>
          </p:cNvPr>
          <p:cNvCxnSpPr/>
          <p:nvPr/>
        </p:nvCxnSpPr>
        <p:spPr bwMode="auto">
          <a:xfrm>
            <a:off x="6629400" y="2628900"/>
            <a:ext cx="6858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A3A533D-B96A-070A-831E-85666C674957}"/>
              </a:ext>
            </a:extLst>
          </p:cNvPr>
          <p:cNvCxnSpPr/>
          <p:nvPr/>
        </p:nvCxnSpPr>
        <p:spPr bwMode="auto">
          <a:xfrm flipV="1">
            <a:off x="6629400" y="1543050"/>
            <a:ext cx="457200" cy="1085850"/>
          </a:xfrm>
          <a:prstGeom prst="straightConnector1">
            <a:avLst/>
          </a:prstGeom>
          <a:ln w="6350" cmpd="sng"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173D9B1-17BC-6B75-E38B-E5BD4C6FB5E1}"/>
              </a:ext>
            </a:extLst>
          </p:cNvPr>
          <p:cNvSpPr txBox="1"/>
          <p:nvPr/>
        </p:nvSpPr>
        <p:spPr>
          <a:xfrm>
            <a:off x="7620000" y="3714750"/>
            <a:ext cx="113043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</a:p>
          <a:p>
            <a:pPr eaLnBrk="1" hangingPunct="1"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12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63409AC-9ECA-329E-3493-38790726B5F5}"/>
              </a:ext>
            </a:extLst>
          </p:cNvPr>
          <p:cNvSpPr txBox="1"/>
          <p:nvPr/>
        </p:nvSpPr>
        <p:spPr>
          <a:xfrm>
            <a:off x="6229350" y="552450"/>
            <a:ext cx="2686050" cy="10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21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&lt;message G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  <a:sym typeface="Wingdings"/>
              </a:rPr>
              <a:t>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D &gt;</a:t>
            </a:r>
          </a:p>
          <a:p>
            <a:pPr marL="342900" indent="-342900" eaLnBrk="1" hangingPunct="1">
              <a:buFont typeface="Arial"/>
              <a:buChar char="•"/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  <a:p>
            <a:pPr marL="342900" indent="-342900" eaLnBrk="1" hangingPunct="1">
              <a:buFont typeface="Arial"/>
              <a:buChar char="•"/>
              <a:defRPr/>
            </a:pPr>
            <a:endParaRPr lang="en-US" sz="2000" dirty="0">
              <a:solidFill>
                <a:schemeClr val="accent2"/>
              </a:solidFill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5D35271-41BA-F32A-C495-CB6D7716BF76}"/>
              </a:ext>
            </a:extLst>
          </p:cNvPr>
          <p:cNvSpPr txBox="1"/>
          <p:nvPr/>
        </p:nvSpPr>
        <p:spPr>
          <a:xfrm>
            <a:off x="6781800" y="4572000"/>
            <a:ext cx="113043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C</a:t>
            </a:r>
            <a:r>
              <a:rPr lang="en-US" sz="2000" i="1" baseline="-25000" dirty="0">
                <a:solidFill>
                  <a:srgbClr val="3333CC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23</a:t>
            </a:r>
            <a:r>
              <a:rPr lang="en-US" sz="2000" i="1" baseline="-25000" dirty="0">
                <a:latin typeface="Times New Roman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rPr>
              <a:t>= &lt; &gt;</a:t>
            </a:r>
          </a:p>
        </p:txBody>
      </p:sp>
      <p:sp>
        <p:nvSpPr>
          <p:cNvPr id="91152" name="Title 1">
            <a:extLst>
              <a:ext uri="{FF2B5EF4-FFF2-40B4-BE49-F238E27FC236}">
                <a16:creationId xmlns:a16="http://schemas.microsoft.com/office/drawing/2014/main" id="{E18DE3DB-7D2C-8586-8793-D7E9214B3A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190500"/>
            <a:ext cx="8458200" cy="857250"/>
          </a:xfrm>
        </p:spPr>
        <p:txBody>
          <a:bodyPr/>
          <a:lstStyle/>
          <a:p>
            <a:pPr algn="l"/>
            <a:r>
              <a:rPr lang="en-US" altLang="en-US" sz="2800" dirty="0">
                <a:solidFill>
                  <a:srgbClr val="FF0000"/>
                </a:solidFill>
                <a:latin typeface="Whitney BlackSC" pitchFamily="50" charset="0"/>
              </a:rPr>
              <a:t>Collect</a:t>
            </a:r>
            <a:r>
              <a:rPr lang="en-US" altLang="en-US" sz="2800" dirty="0">
                <a:solidFill>
                  <a:schemeClr val="tx1"/>
                </a:solidFill>
                <a:latin typeface="Whitney BlackSC" pitchFamily="50" charset="0"/>
              </a:rPr>
              <a:t> the Global Snapshot Pieces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15 0.03747 L -0.27473 0.60374 " pathEditMode="relative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908 0.06754 L -0.52725 0.6116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09" y="2720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5307 0.07402 L -0.47796 0.66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244" y="2942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4839E-6 -2.59542E-6 L -0.61194 0.09924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597" y="495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196 0.1034 L -0.60343 0.04789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74" y="-277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29712E-6 3.44668E-6 L -0.39673 0.1108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837" y="552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8088 -0.06269 L -0.5368 -0.0182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805" y="22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5" grpId="0"/>
      <p:bldP spid="29" grpId="0"/>
      <p:bldP spid="36" grpId="0"/>
      <p:bldP spid="58" grpId="0"/>
      <p:bldP spid="60" grpId="0"/>
      <p:bldP spid="6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Title 1">
            <a:extLst>
              <a:ext uri="{FF2B5EF4-FFF2-40B4-BE49-F238E27FC236}">
                <a16:creationId xmlns:a16="http://schemas.microsoft.com/office/drawing/2014/main" id="{AD31BEF1-9C04-A183-88E7-CC7085D02E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Next</a:t>
            </a:r>
          </a:p>
        </p:txBody>
      </p:sp>
      <p:sp>
        <p:nvSpPr>
          <p:cNvPr id="93186" name="Content Placeholder 2">
            <a:extLst>
              <a:ext uri="{FF2B5EF4-FFF2-40B4-BE49-F238E27FC236}">
                <a16:creationId xmlns:a16="http://schemas.microsoft.com/office/drawing/2014/main" id="{DF94ECBE-2064-354D-CB87-2AF18CF08DA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19250"/>
            <a:ext cx="8382000" cy="3086100"/>
          </a:xfrm>
        </p:spPr>
        <p:txBody>
          <a:bodyPr/>
          <a:lstStyle/>
          <a:p>
            <a:r>
              <a:rPr lang="en-US" altLang="en-US" sz="2000" b="1" dirty="0"/>
              <a:t>Global Snapshot calculated by </a:t>
            </a:r>
            <a:r>
              <a:rPr lang="en-US" altLang="en-US" sz="2000" b="1" dirty="0" err="1"/>
              <a:t>Chandy-Lamport</a:t>
            </a:r>
            <a:r>
              <a:rPr lang="en-US" altLang="en-US" sz="2000" b="1" dirty="0"/>
              <a:t> algorithm is </a:t>
            </a:r>
            <a:r>
              <a:rPr lang="en-US" altLang="en-US" sz="2000" b="1" u="sng" dirty="0"/>
              <a:t>causally correct</a:t>
            </a:r>
          </a:p>
          <a:p>
            <a:pPr lvl="1"/>
            <a:r>
              <a:rPr lang="en-US" altLang="en-US" sz="2000" dirty="0"/>
              <a:t>Why?</a:t>
            </a:r>
          </a:p>
        </p:txBody>
      </p:sp>
      <p:sp>
        <p:nvSpPr>
          <p:cNvPr id="93187" name="Slide Number Placeholder 1">
            <a:extLst>
              <a:ext uri="{FF2B5EF4-FFF2-40B4-BE49-F238E27FC236}">
                <a16:creationId xmlns:a16="http://schemas.microsoft.com/office/drawing/2014/main" id="{FEFF5F0A-8BEE-BEA0-74ED-F66C473D4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8FA55CA-7BD7-4519-B68E-6024B06C1B5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3" name="Title 1">
            <a:extLst>
              <a:ext uri="{FF2B5EF4-FFF2-40B4-BE49-F238E27FC236}">
                <a16:creationId xmlns:a16="http://schemas.microsoft.com/office/drawing/2014/main" id="{DE412648-8818-BEF8-920F-257FA14539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6670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Cuts</a:t>
            </a:r>
          </a:p>
        </p:txBody>
      </p:sp>
      <p:sp>
        <p:nvSpPr>
          <p:cNvPr id="95234" name="Content Placeholder 2">
            <a:extLst>
              <a:ext uri="{FF2B5EF4-FFF2-40B4-BE49-F238E27FC236}">
                <a16:creationId xmlns:a16="http://schemas.microsoft.com/office/drawing/2014/main" id="{C12475EB-3F0C-3733-5CEC-164688D013E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485900"/>
            <a:ext cx="8458200" cy="3086100"/>
          </a:xfrm>
        </p:spPr>
        <p:txBody>
          <a:bodyPr/>
          <a:lstStyle/>
          <a:p>
            <a:r>
              <a:rPr lang="en-US" altLang="en-US" sz="2000" b="1" dirty="0">
                <a:solidFill>
                  <a:srgbClr val="3333CC"/>
                </a:solidFill>
              </a:rPr>
              <a:t>Cut</a:t>
            </a:r>
            <a:r>
              <a:rPr lang="en-US" altLang="en-US" sz="2000" b="1" dirty="0"/>
              <a:t> = time frontier at each process and at each channel</a:t>
            </a:r>
          </a:p>
          <a:p>
            <a:r>
              <a:rPr lang="en-US" altLang="en-US" sz="2000" b="1" dirty="0"/>
              <a:t>Events at the process/channel that happen before the cut are “in the cut”</a:t>
            </a:r>
          </a:p>
          <a:p>
            <a:pPr lvl="1"/>
            <a:r>
              <a:rPr lang="en-US" altLang="en-US" sz="2000" dirty="0"/>
              <a:t>And happening after the cut are “out of the cut”</a:t>
            </a:r>
          </a:p>
        </p:txBody>
      </p:sp>
      <p:sp>
        <p:nvSpPr>
          <p:cNvPr id="95235" name="Slide Number Placeholder 1">
            <a:extLst>
              <a:ext uri="{FF2B5EF4-FFF2-40B4-BE49-F238E27FC236}">
                <a16:creationId xmlns:a16="http://schemas.microsoft.com/office/drawing/2014/main" id="{A46CEB4D-F04B-0E19-00EE-12813202E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3576D62-49B1-4B6D-A6A1-5B8D6B5E903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34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Title 1">
            <a:extLst>
              <a:ext uri="{FF2B5EF4-FFF2-40B4-BE49-F238E27FC236}">
                <a16:creationId xmlns:a16="http://schemas.microsoft.com/office/drawing/2014/main" id="{21FF5A1B-9837-D2D2-7121-C8943FC186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6670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Consistent Cuts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9EFF4-9996-6776-25DC-6E516306C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352550"/>
            <a:ext cx="8382000" cy="3086100"/>
          </a:xfrm>
        </p:spPr>
        <p:txBody>
          <a:bodyPr/>
          <a:lstStyle/>
          <a:p>
            <a:pPr>
              <a:defRPr/>
            </a:pPr>
            <a:endParaRPr lang="en-US" dirty="0">
              <a:solidFill>
                <a:srgbClr val="FF6600"/>
              </a:solidFill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>
              <a:buFontTx/>
              <a:buNone/>
              <a:defRPr/>
            </a:pPr>
            <a:r>
              <a:rPr lang="en-US" sz="2000" dirty="0">
                <a:solidFill>
                  <a:srgbClr val="FF6600"/>
                </a:solidFill>
                <a:ea typeface="ＭＳ Ｐゴシック" pitchFamily="-111" charset="-128"/>
                <a:cs typeface="ＭＳ Ｐゴシック" pitchFamily="-111" charset="-128"/>
              </a:rPr>
              <a:t>Consistent Cut</a:t>
            </a:r>
            <a:r>
              <a:rPr lang="en-US" sz="2000" dirty="0">
                <a:ea typeface="ＭＳ Ｐゴシック" pitchFamily="-111" charset="-128"/>
                <a:cs typeface="ＭＳ Ｐゴシック" pitchFamily="-111" charset="-128"/>
              </a:rPr>
              <a:t>:  a cut that obeys causality</a:t>
            </a:r>
          </a:p>
          <a:p>
            <a:pPr>
              <a:defRPr/>
            </a:pPr>
            <a:r>
              <a:rPr lang="en-US" sz="2000" dirty="0">
                <a:latin typeface="+mj-lt"/>
                <a:ea typeface="ＭＳ Ｐゴシック" pitchFamily="-111" charset="-128"/>
                <a:cs typeface="ＭＳ Ｐゴシック" pitchFamily="-111" charset="-128"/>
              </a:rPr>
              <a:t>A cut C is a consistent cut if and only if:</a:t>
            </a:r>
          </a:p>
          <a:p>
            <a:pPr marL="514350" lvl="1" indent="0">
              <a:buFontTx/>
              <a:buNone/>
              <a:defRPr/>
            </a:pPr>
            <a:r>
              <a:rPr lang="en-US" sz="2000" dirty="0">
                <a:latin typeface="+mj-lt"/>
                <a:ea typeface="ＭＳ Ｐゴシック" pitchFamily="-111" charset="-128"/>
                <a:cs typeface="MS PGothic" charset="0"/>
                <a:sym typeface="Symbol" charset="0"/>
              </a:rPr>
              <a:t>for (each pair of events e, f in the system)</a:t>
            </a:r>
          </a:p>
          <a:p>
            <a:pPr lvl="1">
              <a:defRPr/>
            </a:pPr>
            <a:r>
              <a:rPr lang="en-US" sz="2000" dirty="0">
                <a:latin typeface="+mj-lt"/>
                <a:ea typeface="ＭＳ Ｐゴシック" pitchFamily="-111" charset="-128"/>
                <a:cs typeface="MS PGothic" charset="0"/>
                <a:sym typeface="Symbol" charset="0"/>
              </a:rPr>
              <a:t>Such that event e is in the cut C, and if f  e (f happens-before e)</a:t>
            </a:r>
          </a:p>
          <a:p>
            <a:pPr lvl="2">
              <a:defRPr/>
            </a:pPr>
            <a:r>
              <a:rPr lang="en-US" sz="2000" dirty="0">
                <a:latin typeface="+mj-lt"/>
                <a:ea typeface="ＭＳ Ｐゴシック" pitchFamily="-111" charset="-128"/>
                <a:cs typeface="MS PGothic" charset="0"/>
                <a:sym typeface="Symbol" charset="0"/>
              </a:rPr>
              <a:t>Then: Event f is also in the cut C</a:t>
            </a:r>
            <a:endParaRPr lang="en-US" sz="2000" dirty="0">
              <a:ea typeface="ＭＳ Ｐゴシック" pitchFamily="-111" charset="-128"/>
              <a:cs typeface="MS PGothic" charset="0"/>
            </a:endParaRPr>
          </a:p>
        </p:txBody>
      </p:sp>
      <p:sp>
        <p:nvSpPr>
          <p:cNvPr id="97283" name="Slide Number Placeholder 1">
            <a:extLst>
              <a:ext uri="{FF2B5EF4-FFF2-40B4-BE49-F238E27FC236}">
                <a16:creationId xmlns:a16="http://schemas.microsoft.com/office/drawing/2014/main" id="{01B7348A-2A05-2734-9A51-77D02B090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09308E4-7338-46C1-9859-E6428B2E3EE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1">
            <a:extLst>
              <a:ext uri="{FF2B5EF4-FFF2-40B4-BE49-F238E27FC236}">
                <a16:creationId xmlns:a16="http://schemas.microsoft.com/office/drawing/2014/main" id="{920D7A0D-5332-CA86-1211-79D19D7F50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99330" name="Title 1">
            <a:extLst>
              <a:ext uri="{FF2B5EF4-FFF2-40B4-BE49-F238E27FC236}">
                <a16:creationId xmlns:a16="http://schemas.microsoft.com/office/drawing/2014/main" id="{85DF95D8-86AA-BBD9-8B96-BFE771BA7E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tx1"/>
                </a:solidFill>
                <a:latin typeface="Whitney BlackSC" pitchFamily="50" charset="0"/>
              </a:rPr>
              <a:t>Example</a:t>
            </a:r>
          </a:p>
        </p:txBody>
      </p:sp>
      <p:grpSp>
        <p:nvGrpSpPr>
          <p:cNvPr id="99331" name="Group 2">
            <a:extLst>
              <a:ext uri="{FF2B5EF4-FFF2-40B4-BE49-F238E27FC236}">
                <a16:creationId xmlns:a16="http://schemas.microsoft.com/office/drawing/2014/main" id="{766C1079-0637-939E-5BAE-CAD517C60CD7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143000"/>
            <a:ext cx="8458200" cy="2805113"/>
            <a:chOff x="152400" y="1524000"/>
            <a:chExt cx="8458200" cy="3739680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43675EEA-22B9-68B3-9646-A5E1CE140F7E}"/>
                </a:ext>
              </a:extLst>
            </p:cNvPr>
            <p:cNvCxnSpPr/>
            <p:nvPr/>
          </p:nvCxnSpPr>
          <p:spPr bwMode="auto">
            <a:xfrm>
              <a:off x="914400" y="2057333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9D372F15-1BAB-3359-A87C-030C06B7993C}"/>
                </a:ext>
              </a:extLst>
            </p:cNvPr>
            <p:cNvCxnSpPr/>
            <p:nvPr/>
          </p:nvCxnSpPr>
          <p:spPr bwMode="auto">
            <a:xfrm>
              <a:off x="914400" y="3504951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9339" name="TextBox 6">
              <a:extLst>
                <a:ext uri="{FF2B5EF4-FFF2-40B4-BE49-F238E27FC236}">
                  <a16:creationId xmlns:a16="http://schemas.microsoft.com/office/drawing/2014/main" id="{A0D97803-F20A-56CF-60FE-C9F417767F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3200400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P2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DDD2F0F-F5BB-4A89-159F-0E35149C2CE2}"/>
                </a:ext>
              </a:extLst>
            </p:cNvPr>
            <p:cNvCxnSpPr/>
            <p:nvPr/>
          </p:nvCxnSpPr>
          <p:spPr bwMode="auto">
            <a:xfrm>
              <a:off x="7239000" y="2057333"/>
              <a:ext cx="914400" cy="2895236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9341" name="TextBox 9">
              <a:extLst>
                <a:ext uri="{FF2B5EF4-FFF2-40B4-BE49-F238E27FC236}">
                  <a16:creationId xmlns:a16="http://schemas.microsoft.com/office/drawing/2014/main" id="{D61E40BC-C4D9-AFCC-0A03-50F9615883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96200" y="2362199"/>
              <a:ext cx="884227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i="1"/>
                <a:t>Time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51CBDB5E-D755-008A-6BB1-988D84E82761}"/>
                </a:ext>
              </a:extLst>
            </p:cNvPr>
            <p:cNvCxnSpPr/>
            <p:nvPr/>
          </p:nvCxnSpPr>
          <p:spPr bwMode="auto">
            <a:xfrm flipV="1">
              <a:off x="2362200" y="3504951"/>
              <a:ext cx="12954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2B2D346-C0B8-91DD-29B7-8BBABB21B4F2}"/>
                </a:ext>
              </a:extLst>
            </p:cNvPr>
            <p:cNvCxnSpPr/>
            <p:nvPr/>
          </p:nvCxnSpPr>
          <p:spPr bwMode="auto">
            <a:xfrm>
              <a:off x="2133600" y="2057333"/>
              <a:ext cx="685800" cy="144761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3A2EC2F-317E-0B16-0C89-7D21E1A18CD4}"/>
                </a:ext>
              </a:extLst>
            </p:cNvPr>
            <p:cNvCxnSpPr/>
            <p:nvPr/>
          </p:nvCxnSpPr>
          <p:spPr bwMode="auto">
            <a:xfrm flipV="1">
              <a:off x="6096000" y="2057333"/>
              <a:ext cx="517525" cy="1443385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9345" name="TextBox 24">
              <a:extLst>
                <a:ext uri="{FF2B5EF4-FFF2-40B4-BE49-F238E27FC236}">
                  <a16:creationId xmlns:a16="http://schemas.microsoft.com/office/drawing/2014/main" id="{00C49519-F1FB-D682-C115-796B12A6A6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1828799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P1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B551E1D-EFE8-9AEC-00DA-16F1957DEE9E}"/>
                </a:ext>
              </a:extLst>
            </p:cNvPr>
            <p:cNvCxnSpPr/>
            <p:nvPr/>
          </p:nvCxnSpPr>
          <p:spPr bwMode="auto">
            <a:xfrm>
              <a:off x="990600" y="4952568"/>
              <a:ext cx="762000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9347" name="TextBox 26">
              <a:extLst>
                <a:ext uri="{FF2B5EF4-FFF2-40B4-BE49-F238E27FC236}">
                  <a16:creationId xmlns:a16="http://schemas.microsoft.com/office/drawing/2014/main" id="{E34B5423-A84F-931B-6170-C229C05D66F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" y="4648201"/>
              <a:ext cx="509725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P3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BD12F87-3ACD-9D62-5A22-CD1DD4D9AC95}"/>
                </a:ext>
              </a:extLst>
            </p:cNvPr>
            <p:cNvSpPr/>
            <p:nvPr/>
          </p:nvSpPr>
          <p:spPr bwMode="auto">
            <a:xfrm>
              <a:off x="1447800" y="196632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6F4190D-925B-E65A-E53F-B1527F693EB4}"/>
                </a:ext>
              </a:extLst>
            </p:cNvPr>
            <p:cNvSpPr/>
            <p:nvPr/>
          </p:nvSpPr>
          <p:spPr bwMode="auto">
            <a:xfrm>
              <a:off x="4876800" y="1981142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07382C4-D02B-CBC4-0657-6C2D7FB5FCDB}"/>
                </a:ext>
              </a:extLst>
            </p:cNvPr>
            <p:cNvSpPr/>
            <p:nvPr/>
          </p:nvSpPr>
          <p:spPr bwMode="auto">
            <a:xfrm>
              <a:off x="5029200" y="4876378"/>
              <a:ext cx="152400" cy="15238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99351" name="TextBox 50">
              <a:extLst>
                <a:ext uri="{FF2B5EF4-FFF2-40B4-BE49-F238E27FC236}">
                  <a16:creationId xmlns:a16="http://schemas.microsoft.com/office/drawing/2014/main" id="{00B3187E-A456-1CD4-B04E-F5F140E914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5400" y="15240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A      B                                  C                   D        E                          		</a:t>
              </a:r>
            </a:p>
          </p:txBody>
        </p:sp>
        <p:sp>
          <p:nvSpPr>
            <p:cNvPr id="99352" name="TextBox 51">
              <a:extLst>
                <a:ext uri="{FF2B5EF4-FFF2-40B4-BE49-F238E27FC236}">
                  <a16:creationId xmlns:a16="http://schemas.microsoft.com/office/drawing/2014/main" id="{65AF618C-C3AC-2723-E34F-8AF308B687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7800" y="2967039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            E             F                          G</a:t>
              </a:r>
            </a:p>
          </p:txBody>
        </p:sp>
        <p:sp>
          <p:nvSpPr>
            <p:cNvPr id="99353" name="TextBox 52">
              <a:extLst>
                <a:ext uri="{FF2B5EF4-FFF2-40B4-BE49-F238E27FC236}">
                  <a16:creationId xmlns:a16="http://schemas.microsoft.com/office/drawing/2014/main" id="{48637C9C-016B-5C6D-A471-1B7F4F94134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4000" y="4419600"/>
              <a:ext cx="6934200" cy="615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dirty="0"/>
                <a:t>        H                                I                                          J</a:t>
              </a:r>
            </a:p>
          </p:txBody>
        </p:sp>
      </p:grpSp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33969B77-A9CE-DD19-4941-52884CADFC05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1809750" y="2362200"/>
            <a:ext cx="2628900" cy="762000"/>
          </a:xfrm>
          <a:prstGeom prst="curvedConnector3">
            <a:avLst>
              <a:gd name="adj1" fmla="val 50000"/>
            </a:avLst>
          </a:prstGeom>
          <a:noFill/>
          <a:ln w="25400">
            <a:solidFill>
              <a:srgbClr val="008000"/>
            </a:solidFill>
            <a:prstDash val="dash"/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99333" name="TextBox 6">
            <a:extLst>
              <a:ext uri="{FF2B5EF4-FFF2-40B4-BE49-F238E27FC236}">
                <a16:creationId xmlns:a16="http://schemas.microsoft.com/office/drawing/2014/main" id="{EDAA07FE-3BB7-1C5A-911A-8A94D95BF5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229100"/>
            <a:ext cx="2006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008000"/>
                </a:solidFill>
              </a:rPr>
              <a:t>Consistent Cut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F823CF7-15AE-4FE8-37EA-0B44C6C26B13}"/>
              </a:ext>
            </a:extLst>
          </p:cNvPr>
          <p:cNvSpPr>
            <a:spLocks/>
          </p:cNvSpPr>
          <p:nvPr/>
        </p:nvSpPr>
        <p:spPr bwMode="auto">
          <a:xfrm>
            <a:off x="5389563" y="1317625"/>
            <a:ext cx="1606550" cy="2809875"/>
          </a:xfrm>
          <a:custGeom>
            <a:avLst/>
            <a:gdLst>
              <a:gd name="T0" fmla="*/ 433885 w 1607226"/>
              <a:gd name="T1" fmla="*/ 33403 h 3744998"/>
              <a:gd name="T2" fmla="*/ 1547212 w 1607226"/>
              <a:gd name="T3" fmla="*/ 18145 h 3744998"/>
              <a:gd name="T4" fmla="*/ 1291275 w 1607226"/>
              <a:gd name="T5" fmla="*/ 253103 h 3744998"/>
              <a:gd name="T6" fmla="*/ 37182 w 1607226"/>
              <a:gd name="T7" fmla="*/ 350748 h 3744998"/>
              <a:gd name="T8" fmla="*/ 305917 w 1607226"/>
              <a:gd name="T9" fmla="*/ 890846 h 3744998"/>
              <a:gd name="T10" fmla="*/ 305917 w 1607226"/>
              <a:gd name="T11" fmla="*/ 890846 h 374499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607226" h="3744998">
                <a:moveTo>
                  <a:pt x="434983" y="140419"/>
                </a:moveTo>
                <a:cubicBezTo>
                  <a:pt x="921423" y="31384"/>
                  <a:pt x="1407863" y="-77651"/>
                  <a:pt x="1551122" y="76281"/>
                </a:cubicBezTo>
                <a:cubicBezTo>
                  <a:pt x="1694381" y="230213"/>
                  <a:pt x="1546845" y="830976"/>
                  <a:pt x="1294538" y="1064012"/>
                </a:cubicBezTo>
                <a:cubicBezTo>
                  <a:pt x="1042231" y="1297048"/>
                  <a:pt x="201919" y="1027667"/>
                  <a:pt x="37278" y="1474498"/>
                </a:cubicBezTo>
                <a:cubicBezTo>
                  <a:pt x="-127363" y="1921329"/>
                  <a:pt x="306691" y="3744998"/>
                  <a:pt x="306691" y="3744998"/>
                </a:cubicBezTo>
              </a:path>
            </a:pathLst>
          </a:custGeom>
          <a:noFill/>
          <a:ln w="25400" cap="flat" cmpd="sng">
            <a:solidFill>
              <a:srgbClr val="FF0000"/>
            </a:solidFill>
            <a:prstDash val="dash"/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>
              <a:defRPr/>
            </a:pPr>
            <a:endParaRPr lang="en-US">
              <a:ea typeface="ＭＳ Ｐゴシック" panose="020B0600070205080204" pitchFamily="34" charset="-128"/>
            </a:endParaRPr>
          </a:p>
        </p:txBody>
      </p:sp>
      <p:sp>
        <p:nvSpPr>
          <p:cNvPr id="99335" name="TextBox 31">
            <a:extLst>
              <a:ext uri="{FF2B5EF4-FFF2-40B4-BE49-F238E27FC236}">
                <a16:creationId xmlns:a16="http://schemas.microsoft.com/office/drawing/2014/main" id="{9ECA6EE8-EAA4-4A5B-C776-ED4F68627B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9200" y="4171950"/>
            <a:ext cx="360838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</a:rPr>
              <a:t>Inconsistent Cut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</a:rPr>
              <a:t>G </a:t>
            </a:r>
            <a:r>
              <a:rPr lang="en-US" altLang="en-US" sz="2400" dirty="0">
                <a:solidFill>
                  <a:srgbClr val="FF0000"/>
                </a:solidFill>
                <a:sym typeface="Wingdings" panose="05000000000000000000" pitchFamily="2" charset="2"/>
              </a:rPr>
              <a:t> D, but only D is in cut</a:t>
            </a:r>
            <a:endParaRPr lang="en-US" altLang="en-US" sz="2400" dirty="0">
              <a:solidFill>
                <a:srgbClr val="FF0000"/>
              </a:solidFill>
            </a:endParaRPr>
          </a:p>
        </p:txBody>
      </p:sp>
      <p:sp>
        <p:nvSpPr>
          <p:cNvPr id="99336" name="Slide Number Placeholder 1">
            <a:extLst>
              <a:ext uri="{FF2B5EF4-FFF2-40B4-BE49-F238E27FC236}">
                <a16:creationId xmlns:a16="http://schemas.microsoft.com/office/drawing/2014/main" id="{E5086749-C920-0CFA-61F0-618DB14E1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81171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19F7029-3F0E-4A45-B433-D48BC249CE8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1">
            <a:extLst>
              <a:ext uri="{FF2B5EF4-FFF2-40B4-BE49-F238E27FC236}">
                <a16:creationId xmlns:a16="http://schemas.microsoft.com/office/drawing/2014/main" id="{73802C19-52CE-EC1E-AF5D-87C2687F91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grpSp>
        <p:nvGrpSpPr>
          <p:cNvPr id="101378" name="Group 3">
            <a:extLst>
              <a:ext uri="{FF2B5EF4-FFF2-40B4-BE49-F238E27FC236}">
                <a16:creationId xmlns:a16="http://schemas.microsoft.com/office/drawing/2014/main" id="{38AC7042-1B66-989C-B90B-19D8AAA3FAAE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552450"/>
            <a:ext cx="8763000" cy="4420548"/>
            <a:chOff x="152400" y="736937"/>
            <a:chExt cx="8762561" cy="5892392"/>
          </a:xfrm>
        </p:grpSpPr>
        <p:grpSp>
          <p:nvGrpSpPr>
            <p:cNvPr id="101380" name="Group 29">
              <a:extLst>
                <a:ext uri="{FF2B5EF4-FFF2-40B4-BE49-F238E27FC236}">
                  <a16:creationId xmlns:a16="http://schemas.microsoft.com/office/drawing/2014/main" id="{DDC09CD0-CAB3-CBFB-2C0B-8E3AB49D98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400" y="1524000"/>
              <a:ext cx="8457525" cy="3739602"/>
              <a:chOff x="152400" y="1524000"/>
              <a:chExt cx="8457525" cy="3739602"/>
            </a:xfrm>
          </p:grpSpPr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A6172EA6-6C43-9087-1C02-8EEEC06849FB}"/>
                  </a:ext>
                </a:extLst>
              </p:cNvPr>
              <p:cNvCxnSpPr/>
              <p:nvPr/>
            </p:nvCxnSpPr>
            <p:spPr bwMode="auto">
              <a:xfrm>
                <a:off x="914362" y="2057362"/>
                <a:ext cx="761961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3A1E35D5-DB28-2E3A-FDB2-2B3C6E6C9A3D}"/>
                  </a:ext>
                </a:extLst>
              </p:cNvPr>
              <p:cNvCxnSpPr/>
              <p:nvPr/>
            </p:nvCxnSpPr>
            <p:spPr bwMode="auto">
              <a:xfrm>
                <a:off x="914362" y="3504752"/>
                <a:ext cx="761961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397" name="TextBox 6">
                <a:extLst>
                  <a:ext uri="{FF2B5EF4-FFF2-40B4-BE49-F238E27FC236}">
                    <a16:creationId xmlns:a16="http://schemas.microsoft.com/office/drawing/2014/main" id="{459EDB9A-C973-F973-F401-49D218A3C37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3200400"/>
                <a:ext cx="509684" cy="6154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P2</a:t>
                </a:r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074A3B75-D685-BF21-6116-FCF3584A5E2C}"/>
                  </a:ext>
                </a:extLst>
              </p:cNvPr>
              <p:cNvCxnSpPr/>
              <p:nvPr/>
            </p:nvCxnSpPr>
            <p:spPr bwMode="auto">
              <a:xfrm>
                <a:off x="7238645" y="2057362"/>
                <a:ext cx="914354" cy="2894779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399" name="TextBox 9">
                <a:extLst>
                  <a:ext uri="{FF2B5EF4-FFF2-40B4-BE49-F238E27FC236}">
                    <a16:creationId xmlns:a16="http://schemas.microsoft.com/office/drawing/2014/main" id="{B577E4B8-D91E-993D-5A0E-0F0189F63E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696200" y="2362200"/>
                <a:ext cx="884156" cy="6154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 i="1"/>
                  <a:t>Time</a:t>
                </a:r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34C49AD8-7092-AB54-99B5-1F06AC7C3AA6}"/>
                  </a:ext>
                </a:extLst>
              </p:cNvPr>
              <p:cNvCxnSpPr/>
              <p:nvPr/>
            </p:nvCxnSpPr>
            <p:spPr bwMode="auto">
              <a:xfrm flipV="1">
                <a:off x="2362089" y="3504752"/>
                <a:ext cx="1295335" cy="1447389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7743ED99-D9C9-0888-6A6D-0B7F28CF0BAF}"/>
                  </a:ext>
                </a:extLst>
              </p:cNvPr>
              <p:cNvCxnSpPr/>
              <p:nvPr/>
            </p:nvCxnSpPr>
            <p:spPr bwMode="auto">
              <a:xfrm>
                <a:off x="2133501" y="2057362"/>
                <a:ext cx="685766" cy="1447389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73A53F62-3072-C5A8-F6A9-97E63A55FFC1}"/>
                  </a:ext>
                </a:extLst>
              </p:cNvPr>
              <p:cNvCxnSpPr/>
              <p:nvPr/>
            </p:nvCxnSpPr>
            <p:spPr bwMode="auto">
              <a:xfrm flipV="1">
                <a:off x="6095702" y="2057362"/>
                <a:ext cx="517499" cy="1443157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403" name="TextBox 24">
                <a:extLst>
                  <a:ext uri="{FF2B5EF4-FFF2-40B4-BE49-F238E27FC236}">
                    <a16:creationId xmlns:a16="http://schemas.microsoft.com/office/drawing/2014/main" id="{FAB83B0A-3C72-49D2-32C7-829ECCABAD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1828800"/>
                <a:ext cx="509684" cy="6154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P1</a:t>
                </a:r>
              </a:p>
            </p:txBody>
          </p: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4EDBB79A-D829-F4B1-ED60-3D79F4E7C89E}"/>
                  </a:ext>
                </a:extLst>
              </p:cNvPr>
              <p:cNvCxnSpPr/>
              <p:nvPr/>
            </p:nvCxnSpPr>
            <p:spPr bwMode="auto">
              <a:xfrm>
                <a:off x="990558" y="4952141"/>
                <a:ext cx="761961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405" name="TextBox 26">
                <a:extLst>
                  <a:ext uri="{FF2B5EF4-FFF2-40B4-BE49-F238E27FC236}">
                    <a16:creationId xmlns:a16="http://schemas.microsoft.com/office/drawing/2014/main" id="{9997B160-5ADC-8D1E-C9C4-BB7F8087CA2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4648200"/>
                <a:ext cx="509684" cy="6154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P3</a:t>
                </a: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3EAF80C4-E1B1-A0B0-A1CB-EE16C6E27EA2}"/>
                  </a:ext>
                </a:extLst>
              </p:cNvPr>
              <p:cNvSpPr/>
              <p:nvPr/>
            </p:nvSpPr>
            <p:spPr bwMode="auto">
              <a:xfrm>
                <a:off x="1447735" y="1966372"/>
                <a:ext cx="152392" cy="15235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2E498614-7798-672E-4F81-91B489132A82}"/>
                  </a:ext>
                </a:extLst>
              </p:cNvPr>
              <p:cNvSpPr/>
              <p:nvPr/>
            </p:nvSpPr>
            <p:spPr bwMode="auto">
              <a:xfrm>
                <a:off x="4876563" y="1981184"/>
                <a:ext cx="152392" cy="15235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BF43B747-2FC9-66E7-ADBC-72223014C78D}"/>
                  </a:ext>
                </a:extLst>
              </p:cNvPr>
              <p:cNvSpPr/>
              <p:nvPr/>
            </p:nvSpPr>
            <p:spPr bwMode="auto">
              <a:xfrm>
                <a:off x="5028956" y="4875963"/>
                <a:ext cx="152392" cy="152357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101409" name="TextBox 50">
                <a:extLst>
                  <a:ext uri="{FF2B5EF4-FFF2-40B4-BE49-F238E27FC236}">
                    <a16:creationId xmlns:a16="http://schemas.microsoft.com/office/drawing/2014/main" id="{522B1BD6-E242-C037-8C0C-2AFBCBA01D3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95400" y="1524000"/>
                <a:ext cx="6934200" cy="6154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A      B                                  C                   D        E                          		</a:t>
                </a:r>
              </a:p>
            </p:txBody>
          </p:sp>
          <p:sp>
            <p:nvSpPr>
              <p:cNvPr id="101410" name="TextBox 51">
                <a:extLst>
                  <a:ext uri="{FF2B5EF4-FFF2-40B4-BE49-F238E27FC236}">
                    <a16:creationId xmlns:a16="http://schemas.microsoft.com/office/drawing/2014/main" id="{6BD9583C-78B5-D4E4-305A-C273B184ECB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47800" y="2967038"/>
                <a:ext cx="6934200" cy="6154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            E             F                          G</a:t>
                </a:r>
              </a:p>
            </p:txBody>
          </p:sp>
          <p:sp>
            <p:nvSpPr>
              <p:cNvPr id="101411" name="TextBox 52">
                <a:extLst>
                  <a:ext uri="{FF2B5EF4-FFF2-40B4-BE49-F238E27FC236}">
                    <a16:creationId xmlns:a16="http://schemas.microsoft.com/office/drawing/2014/main" id="{31CF8FCB-E1B0-3C69-32CF-6FA1B34D9AA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0" y="4419599"/>
                <a:ext cx="6934200" cy="6154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        H                                I                                          J</a:t>
                </a:r>
              </a:p>
            </p:txBody>
          </p:sp>
        </p:grpSp>
        <p:sp>
          <p:nvSpPr>
            <p:cNvPr id="101381" name="TextBox 7">
              <a:extLst>
                <a:ext uri="{FF2B5EF4-FFF2-40B4-BE49-F238E27FC236}">
                  <a16:creationId xmlns:a16="http://schemas.microsoft.com/office/drawing/2014/main" id="{EFF8D939-AB45-960F-AF10-7C1776CB1F0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95600" y="1143000"/>
              <a:ext cx="455512" cy="5333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>
                  <a:solidFill>
                    <a:schemeClr val="accent2"/>
                  </a:solidFill>
                </a:rPr>
                <a:t>S1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104301FB-4F26-2C66-2DF6-4DF22F7B5361}"/>
                </a:ext>
              </a:extLst>
            </p:cNvPr>
            <p:cNvCxnSpPr/>
            <p:nvPr/>
          </p:nvCxnSpPr>
          <p:spPr bwMode="auto">
            <a:xfrm flipV="1">
              <a:off x="2971659" y="1752649"/>
              <a:ext cx="152392" cy="304714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1383" name="TextBox 24">
              <a:extLst>
                <a:ext uri="{FF2B5EF4-FFF2-40B4-BE49-F238E27FC236}">
                  <a16:creationId xmlns:a16="http://schemas.microsoft.com/office/drawing/2014/main" id="{C9DFEAA6-E9CD-F101-04BF-9FC3D227FB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14800" y="5181600"/>
              <a:ext cx="1476612" cy="943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</a:pPr>
              <a:r>
                <a:rPr lang="en-US" altLang="en-US" sz="2000" dirty="0">
                  <a:solidFill>
                    <a:schemeClr val="accent2"/>
                  </a:solidFill>
                </a:rPr>
                <a:t>S3</a:t>
              </a:r>
            </a:p>
            <a:p>
              <a:pPr eaLnBrk="1" hangingPunct="1">
                <a:spcBef>
                  <a:spcPct val="0"/>
                </a:spcBef>
              </a:pPr>
              <a:r>
                <a:rPr lang="en-US" altLang="en-US" sz="2000" dirty="0">
                  <a:solidFill>
                    <a:srgbClr val="3333CC"/>
                  </a:solidFill>
                </a:rPr>
                <a:t>C</a:t>
              </a:r>
              <a:r>
                <a:rPr lang="en-US" altLang="en-US" sz="2000" i="1" baseline="-25000" dirty="0">
                  <a:solidFill>
                    <a:srgbClr val="3333CC"/>
                  </a:solidFill>
                </a:rPr>
                <a:t>13</a:t>
              </a:r>
              <a:r>
                <a:rPr lang="en-US" altLang="en-US" sz="2000" i="1" baseline="-25000" dirty="0"/>
                <a:t> </a:t>
              </a:r>
              <a:r>
                <a:rPr lang="en-US" altLang="en-US" sz="2000" dirty="0">
                  <a:solidFill>
                    <a:schemeClr val="accent2"/>
                  </a:solidFill>
                </a:rPr>
                <a:t>= &lt; &gt;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F60D132-DF2F-0723-C48D-FE6597243670}"/>
                </a:ext>
              </a:extLst>
            </p:cNvPr>
            <p:cNvCxnSpPr/>
            <p:nvPr/>
          </p:nvCxnSpPr>
          <p:spPr bwMode="auto">
            <a:xfrm flipV="1">
              <a:off x="4266994" y="4952141"/>
              <a:ext cx="304785" cy="304714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1385" name="TextBox 28">
              <a:extLst>
                <a:ext uri="{FF2B5EF4-FFF2-40B4-BE49-F238E27FC236}">
                  <a16:creationId xmlns:a16="http://schemas.microsoft.com/office/drawing/2014/main" id="{445296D9-4AC4-8FF3-8BEB-E98F0B4E91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82464" y="1085672"/>
              <a:ext cx="1176438" cy="13538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>
                  <a:solidFill>
                    <a:srgbClr val="3333CC"/>
                  </a:solidFill>
                </a:rPr>
                <a:t>C</a:t>
              </a:r>
              <a:r>
                <a:rPr lang="en-US" altLang="en-US" sz="2000" i="1" baseline="-25000">
                  <a:solidFill>
                    <a:srgbClr val="3333CC"/>
                  </a:solidFill>
                </a:rPr>
                <a:t>31</a:t>
              </a:r>
              <a:r>
                <a:rPr lang="en-US" altLang="en-US" sz="2000" i="1" baseline="-25000"/>
                <a:t> </a:t>
              </a:r>
              <a:r>
                <a:rPr lang="en-US" altLang="en-US" sz="2000">
                  <a:solidFill>
                    <a:schemeClr val="accent2"/>
                  </a:solidFill>
                </a:rPr>
                <a:t>= &lt; &gt;</a:t>
              </a:r>
              <a:endParaRPr lang="en-US" altLang="en-US" sz="2000" i="1" baseline="-25000"/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000">
                <a:solidFill>
                  <a:schemeClr val="accent2"/>
                </a:solidFill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000">
                <a:solidFill>
                  <a:schemeClr val="accent2"/>
                </a:solidFill>
              </a:endParaRP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A5442006-CD8C-406F-23BE-95544365790A}"/>
                </a:ext>
              </a:extLst>
            </p:cNvPr>
            <p:cNvCxnSpPr/>
            <p:nvPr/>
          </p:nvCxnSpPr>
          <p:spPr bwMode="auto">
            <a:xfrm flipV="1">
              <a:off x="5790918" y="1600292"/>
              <a:ext cx="152392" cy="304714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1387" name="TextBox 35">
              <a:extLst>
                <a:ext uri="{FF2B5EF4-FFF2-40B4-BE49-F238E27FC236}">
                  <a16:creationId xmlns:a16="http://schemas.microsoft.com/office/drawing/2014/main" id="{C961A6AC-C7EF-4583-98E5-46A1AD5391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19800" y="4952999"/>
              <a:ext cx="1476612" cy="943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</a:pPr>
              <a:r>
                <a:rPr lang="en-US" altLang="en-US" sz="2000" dirty="0">
                  <a:solidFill>
                    <a:schemeClr val="accent2"/>
                  </a:solidFill>
                </a:rPr>
                <a:t>S2</a:t>
              </a:r>
            </a:p>
            <a:p>
              <a:pPr eaLnBrk="1" hangingPunct="1">
                <a:spcBef>
                  <a:spcPct val="0"/>
                </a:spcBef>
              </a:pPr>
              <a:r>
                <a:rPr lang="en-US" altLang="en-US" sz="2000" dirty="0">
                  <a:solidFill>
                    <a:srgbClr val="3333CC"/>
                  </a:solidFill>
                </a:rPr>
                <a:t>C</a:t>
              </a:r>
              <a:r>
                <a:rPr lang="en-US" altLang="en-US" sz="2000" i="1" baseline="-25000" dirty="0">
                  <a:solidFill>
                    <a:srgbClr val="3333CC"/>
                  </a:solidFill>
                </a:rPr>
                <a:t>32</a:t>
              </a:r>
              <a:r>
                <a:rPr lang="en-US" altLang="en-US" sz="2000" i="1" baseline="-25000" dirty="0"/>
                <a:t> </a:t>
              </a:r>
              <a:r>
                <a:rPr lang="en-US" altLang="en-US" sz="2000" dirty="0">
                  <a:solidFill>
                    <a:schemeClr val="accent2"/>
                  </a:solidFill>
                </a:rPr>
                <a:t>= &lt; &gt;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73D6933A-89B7-09DC-9E93-EEE48D74BD1F}"/>
                </a:ext>
              </a:extLst>
            </p:cNvPr>
            <p:cNvCxnSpPr/>
            <p:nvPr/>
          </p:nvCxnSpPr>
          <p:spPr bwMode="auto">
            <a:xfrm flipV="1">
              <a:off x="6552879" y="3504752"/>
              <a:ext cx="0" cy="1523568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4BD4B103-6165-42AF-B181-66A942B9586F}"/>
                </a:ext>
              </a:extLst>
            </p:cNvPr>
            <p:cNvCxnSpPr/>
            <p:nvPr/>
          </p:nvCxnSpPr>
          <p:spPr bwMode="auto">
            <a:xfrm flipH="1" flipV="1">
              <a:off x="7086253" y="3580930"/>
              <a:ext cx="761962" cy="1675924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D034F9E0-D70A-A341-0696-94D62A6A854B}"/>
                </a:ext>
              </a:extLst>
            </p:cNvPr>
            <p:cNvSpPr txBox="1"/>
            <p:nvPr/>
          </p:nvSpPr>
          <p:spPr>
            <a:xfrm>
              <a:off x="7619626" y="4952141"/>
              <a:ext cx="1130381" cy="94358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 </a:t>
              </a:r>
            </a:p>
            <a:p>
              <a:pPr eaLnBrk="1" hangingPunct="1">
                <a:defRPr/>
              </a:pPr>
              <a:r>
                <a:rPr lang="en-US" sz="2000" dirty="0">
                  <a:solidFill>
                    <a:srgbClr val="3333CC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C</a:t>
              </a:r>
              <a:r>
                <a:rPr lang="en-US" sz="2000" i="1" baseline="-25000" dirty="0">
                  <a:solidFill>
                    <a:srgbClr val="3333CC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12</a:t>
              </a:r>
              <a:r>
                <a:rPr lang="en-US" sz="2000" i="1" baseline="-25000" dirty="0">
                  <a:latin typeface="Times New Roman" charset="0"/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= &lt; &gt;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508EC673-57D0-6F31-19A2-A03A68464B7F}"/>
                </a:ext>
              </a:extLst>
            </p:cNvPr>
            <p:cNvCxnSpPr/>
            <p:nvPr/>
          </p:nvCxnSpPr>
          <p:spPr bwMode="auto">
            <a:xfrm flipH="1">
              <a:off x="7086253" y="1143222"/>
              <a:ext cx="304785" cy="837962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3229050-4BF1-269C-4DE3-971C9C81E6EE}"/>
                </a:ext>
              </a:extLst>
            </p:cNvPr>
            <p:cNvSpPr txBox="1"/>
            <p:nvPr/>
          </p:nvSpPr>
          <p:spPr>
            <a:xfrm>
              <a:off x="6229046" y="736937"/>
              <a:ext cx="2685915" cy="135428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2000" dirty="0">
                  <a:solidFill>
                    <a:srgbClr val="3333CC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C</a:t>
              </a:r>
              <a:r>
                <a:rPr lang="en-US" sz="2000" i="1" baseline="-25000" dirty="0">
                  <a:solidFill>
                    <a:srgbClr val="3333CC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21</a:t>
              </a:r>
              <a:r>
                <a:rPr lang="en-US" sz="2000" i="1" baseline="-25000" dirty="0">
                  <a:latin typeface="Times New Roman" charset="0"/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= &lt;message G</a:t>
              </a: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  <a:sym typeface="Wingdings"/>
                </a:rPr>
                <a:t></a:t>
              </a: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D &gt;</a:t>
              </a:r>
            </a:p>
            <a:p>
              <a:pPr marL="342900" indent="-342900" eaLnBrk="1" hangingPunct="1">
                <a:buFont typeface="Arial"/>
                <a:buChar char="•"/>
                <a:defRPr/>
              </a:pPr>
              <a:endPara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endParaRPr>
            </a:p>
            <a:p>
              <a:pPr marL="342900" indent="-342900" eaLnBrk="1" hangingPunct="1">
                <a:buFont typeface="Arial"/>
                <a:buChar char="•"/>
                <a:defRPr/>
              </a:pPr>
              <a:endPara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B53681A4-5E6E-7761-9374-B017DB1B6742}"/>
                </a:ext>
              </a:extLst>
            </p:cNvPr>
            <p:cNvCxnSpPr/>
            <p:nvPr/>
          </p:nvCxnSpPr>
          <p:spPr bwMode="auto">
            <a:xfrm flipV="1">
              <a:off x="7010056" y="4952141"/>
              <a:ext cx="228589" cy="1295033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1394" name="TextBox 61">
              <a:extLst>
                <a:ext uri="{FF2B5EF4-FFF2-40B4-BE49-F238E27FC236}">
                  <a16:creationId xmlns:a16="http://schemas.microsoft.com/office/drawing/2014/main" id="{08EB2A6E-50B9-326D-F179-81C7A7EBA3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781800" y="6096000"/>
              <a:ext cx="1476612" cy="533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marL="342900" indent="-3429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</a:pPr>
              <a:r>
                <a:rPr lang="en-US" altLang="en-US" sz="2000" dirty="0">
                  <a:solidFill>
                    <a:srgbClr val="3333CC"/>
                  </a:solidFill>
                </a:rPr>
                <a:t>C</a:t>
              </a:r>
              <a:r>
                <a:rPr lang="en-US" altLang="en-US" sz="2000" i="1" baseline="-25000" dirty="0">
                  <a:solidFill>
                    <a:srgbClr val="3333CC"/>
                  </a:solidFill>
                </a:rPr>
                <a:t>23</a:t>
              </a:r>
              <a:r>
                <a:rPr lang="en-US" altLang="en-US" sz="2000" i="1" baseline="-25000" dirty="0"/>
                <a:t> </a:t>
              </a:r>
              <a:r>
                <a:rPr lang="en-US" altLang="en-US" sz="2000" dirty="0">
                  <a:solidFill>
                    <a:schemeClr val="accent2"/>
                  </a:solidFill>
                </a:rPr>
                <a:t>= &lt; &gt;</a:t>
              </a:r>
            </a:p>
          </p:txBody>
        </p:sp>
      </p:grpSp>
      <p:sp>
        <p:nvSpPr>
          <p:cNvPr id="101379" name="Title 1">
            <a:extLst>
              <a:ext uri="{FF2B5EF4-FFF2-40B4-BE49-F238E27FC236}">
                <a16:creationId xmlns:a16="http://schemas.microsoft.com/office/drawing/2014/main" id="{850644F5-A0DE-6198-AD43-7CF8BD847D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888" y="123825"/>
            <a:ext cx="7772400" cy="857250"/>
          </a:xfrm>
        </p:spPr>
        <p:txBody>
          <a:bodyPr/>
          <a:lstStyle/>
          <a:p>
            <a:pPr algn="l"/>
            <a:r>
              <a:rPr lang="en-US" altLang="en-US" sz="3000">
                <a:solidFill>
                  <a:schemeClr val="tx1"/>
                </a:solidFill>
                <a:latin typeface="Whitney BlackSC" pitchFamily="50" charset="0"/>
              </a:rPr>
              <a:t>Our Global Snapshot Example …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1">
            <a:extLst>
              <a:ext uri="{FF2B5EF4-FFF2-40B4-BE49-F238E27FC236}">
                <a16:creationId xmlns:a16="http://schemas.microsoft.com/office/drawing/2014/main" id="{67B9A26B-6A14-43C4-9194-26F7CB648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25588"/>
          </a:xfrm>
          <a:prstGeom prst="rect">
            <a:avLst/>
          </a:prstGeom>
          <a:solidFill>
            <a:srgbClr val="EFEFE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  <p:sp>
        <p:nvSpPr>
          <p:cNvPr id="103426" name="TextBox 24">
            <a:extLst>
              <a:ext uri="{FF2B5EF4-FFF2-40B4-BE49-F238E27FC236}">
                <a16:creationId xmlns:a16="http://schemas.microsoft.com/office/drawing/2014/main" id="{461843DC-855F-53C9-0CF7-337E7EB5D0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86200"/>
            <a:ext cx="14766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S3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13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</p:txBody>
      </p:sp>
      <p:sp>
        <p:nvSpPr>
          <p:cNvPr id="103427" name="TextBox 35">
            <a:extLst>
              <a:ext uri="{FF2B5EF4-FFF2-40B4-BE49-F238E27FC236}">
                <a16:creationId xmlns:a16="http://schemas.microsoft.com/office/drawing/2014/main" id="{D6CE2209-0A34-6862-C801-3AF6BD0E34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3714750"/>
            <a:ext cx="14766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chemeClr val="accent2"/>
                </a:solidFill>
              </a:rPr>
              <a:t>S2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32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</p:txBody>
      </p:sp>
      <p:sp>
        <p:nvSpPr>
          <p:cNvPr id="103428" name="TextBox 61">
            <a:extLst>
              <a:ext uri="{FF2B5EF4-FFF2-40B4-BE49-F238E27FC236}">
                <a16:creationId xmlns:a16="http://schemas.microsoft.com/office/drawing/2014/main" id="{957B01F5-DE09-3C3E-6AF7-5670A83A3D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4572000"/>
            <a:ext cx="147668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>
                <a:solidFill>
                  <a:srgbClr val="3333CC"/>
                </a:solidFill>
              </a:rPr>
              <a:t>C</a:t>
            </a:r>
            <a:r>
              <a:rPr lang="en-US" altLang="en-US" sz="2000" i="1" baseline="-25000" dirty="0">
                <a:solidFill>
                  <a:srgbClr val="3333CC"/>
                </a:solidFill>
              </a:rPr>
              <a:t>23</a:t>
            </a:r>
            <a:r>
              <a:rPr lang="en-US" altLang="en-US" sz="2000" i="1" baseline="-25000" dirty="0"/>
              <a:t> </a:t>
            </a:r>
            <a:r>
              <a:rPr lang="en-US" altLang="en-US" sz="2000" dirty="0">
                <a:solidFill>
                  <a:schemeClr val="accent2"/>
                </a:solidFill>
              </a:rPr>
              <a:t>= &lt; &gt;</a:t>
            </a:r>
          </a:p>
        </p:txBody>
      </p:sp>
      <p:sp>
        <p:nvSpPr>
          <p:cNvPr id="103429" name="Title 1">
            <a:extLst>
              <a:ext uri="{FF2B5EF4-FFF2-40B4-BE49-F238E27FC236}">
                <a16:creationId xmlns:a16="http://schemas.microsoft.com/office/drawing/2014/main" id="{3B876401-83B8-03FC-1A19-AEBFC1F56B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" y="123825"/>
            <a:ext cx="7772400" cy="857250"/>
          </a:xfrm>
        </p:spPr>
        <p:txBody>
          <a:bodyPr/>
          <a:lstStyle/>
          <a:p>
            <a:pPr algn="l"/>
            <a:r>
              <a:rPr lang="en-US" altLang="en-US" sz="3400">
                <a:solidFill>
                  <a:schemeClr val="tx1"/>
                </a:solidFill>
                <a:latin typeface="Whitney BlackSC" pitchFamily="50" charset="0"/>
              </a:rPr>
              <a:t>… is causally correct</a:t>
            </a:r>
          </a:p>
        </p:txBody>
      </p:sp>
      <p:grpSp>
        <p:nvGrpSpPr>
          <p:cNvPr id="103430" name="Group 3">
            <a:extLst>
              <a:ext uri="{FF2B5EF4-FFF2-40B4-BE49-F238E27FC236}">
                <a16:creationId xmlns:a16="http://schemas.microsoft.com/office/drawing/2014/main" id="{42C414A4-8D44-D7BD-8E3C-9F19AEA7ACFF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552450"/>
            <a:ext cx="8763000" cy="4191000"/>
            <a:chOff x="152400" y="736937"/>
            <a:chExt cx="8762561" cy="5585776"/>
          </a:xfrm>
        </p:grpSpPr>
        <p:grpSp>
          <p:nvGrpSpPr>
            <p:cNvPr id="103433" name="Group 29">
              <a:extLst>
                <a:ext uri="{FF2B5EF4-FFF2-40B4-BE49-F238E27FC236}">
                  <a16:creationId xmlns:a16="http://schemas.microsoft.com/office/drawing/2014/main" id="{63EB20A5-4A91-7393-D98E-CE3D0E93D0B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400" y="1524000"/>
              <a:ext cx="8457525" cy="3739583"/>
              <a:chOff x="152400" y="1524000"/>
              <a:chExt cx="8457525" cy="3739583"/>
            </a:xfrm>
          </p:grpSpPr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E778A2FF-0E1D-6095-F78D-037C921FDC90}"/>
                  </a:ext>
                </a:extLst>
              </p:cNvPr>
              <p:cNvCxnSpPr/>
              <p:nvPr/>
            </p:nvCxnSpPr>
            <p:spPr bwMode="auto">
              <a:xfrm>
                <a:off x="914362" y="2057212"/>
                <a:ext cx="761961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27106FAB-C3B8-B3D4-EC76-47878337B973}"/>
                  </a:ext>
                </a:extLst>
              </p:cNvPr>
              <p:cNvCxnSpPr/>
              <p:nvPr/>
            </p:nvCxnSpPr>
            <p:spPr bwMode="auto">
              <a:xfrm>
                <a:off x="914362" y="3504435"/>
                <a:ext cx="761961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448" name="TextBox 6">
                <a:extLst>
                  <a:ext uri="{FF2B5EF4-FFF2-40B4-BE49-F238E27FC236}">
                    <a16:creationId xmlns:a16="http://schemas.microsoft.com/office/drawing/2014/main" id="{55C49BBE-A9E7-D13C-7537-B35E3234DF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3200400"/>
                <a:ext cx="509684" cy="6153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P2</a:t>
                </a:r>
              </a:p>
            </p:txBody>
          </p: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367F3D24-0F42-BD8C-1E41-60E733380939}"/>
                  </a:ext>
                </a:extLst>
              </p:cNvPr>
              <p:cNvCxnSpPr/>
              <p:nvPr/>
            </p:nvCxnSpPr>
            <p:spPr bwMode="auto">
              <a:xfrm>
                <a:off x="7238645" y="2057212"/>
                <a:ext cx="914354" cy="2894448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450" name="TextBox 9">
                <a:extLst>
                  <a:ext uri="{FF2B5EF4-FFF2-40B4-BE49-F238E27FC236}">
                    <a16:creationId xmlns:a16="http://schemas.microsoft.com/office/drawing/2014/main" id="{46F1DA9A-5BAC-33F3-3DE3-42B7B62E2A0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696200" y="2362200"/>
                <a:ext cx="884156" cy="6153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 i="1"/>
                  <a:t>Time</a:t>
                </a:r>
              </a:p>
            </p:txBody>
          </p: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6438D396-530C-42B3-C12F-20D416FA1BC6}"/>
                  </a:ext>
                </a:extLst>
              </p:cNvPr>
              <p:cNvCxnSpPr/>
              <p:nvPr/>
            </p:nvCxnSpPr>
            <p:spPr bwMode="auto">
              <a:xfrm flipV="1">
                <a:off x="2362089" y="3504435"/>
                <a:ext cx="1295335" cy="1447224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53F53015-D127-D88F-AA41-DE47A7E0750A}"/>
                  </a:ext>
                </a:extLst>
              </p:cNvPr>
              <p:cNvCxnSpPr/>
              <p:nvPr/>
            </p:nvCxnSpPr>
            <p:spPr bwMode="auto">
              <a:xfrm>
                <a:off x="2133501" y="2057212"/>
                <a:ext cx="685766" cy="1447224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E373290F-881B-E596-18C7-EB25BEE59DD4}"/>
                  </a:ext>
                </a:extLst>
              </p:cNvPr>
              <p:cNvCxnSpPr/>
              <p:nvPr/>
            </p:nvCxnSpPr>
            <p:spPr bwMode="auto">
              <a:xfrm flipV="1">
                <a:off x="6095702" y="2057212"/>
                <a:ext cx="517499" cy="1442992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454" name="TextBox 24">
                <a:extLst>
                  <a:ext uri="{FF2B5EF4-FFF2-40B4-BE49-F238E27FC236}">
                    <a16:creationId xmlns:a16="http://schemas.microsoft.com/office/drawing/2014/main" id="{599BFE14-38BC-559B-2371-A06F4439433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1828799"/>
                <a:ext cx="509684" cy="6153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P1</a:t>
                </a:r>
              </a:p>
            </p:txBody>
          </p: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A6E23B88-2F44-C527-2684-4816EB659061}"/>
                  </a:ext>
                </a:extLst>
              </p:cNvPr>
              <p:cNvCxnSpPr/>
              <p:nvPr/>
            </p:nvCxnSpPr>
            <p:spPr bwMode="auto">
              <a:xfrm>
                <a:off x="990558" y="4951659"/>
                <a:ext cx="761961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456" name="TextBox 26">
                <a:extLst>
                  <a:ext uri="{FF2B5EF4-FFF2-40B4-BE49-F238E27FC236}">
                    <a16:creationId xmlns:a16="http://schemas.microsoft.com/office/drawing/2014/main" id="{16943433-A627-32FF-F2A3-8483CE001B7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4648201"/>
                <a:ext cx="509684" cy="6153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P3</a:t>
                </a: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7A7D5A7B-6DE7-D53D-35BC-76433913829C}"/>
                  </a:ext>
                </a:extLst>
              </p:cNvPr>
              <p:cNvSpPr/>
              <p:nvPr/>
            </p:nvSpPr>
            <p:spPr bwMode="auto">
              <a:xfrm>
                <a:off x="1447735" y="1966232"/>
                <a:ext cx="152392" cy="15233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D51942C6-B68A-56CF-C435-21359400F442}"/>
                  </a:ext>
                </a:extLst>
              </p:cNvPr>
              <p:cNvSpPr/>
              <p:nvPr/>
            </p:nvSpPr>
            <p:spPr bwMode="auto">
              <a:xfrm>
                <a:off x="4876563" y="1981042"/>
                <a:ext cx="152392" cy="15233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E145304D-8D5F-B2A3-6C3A-C9E536C5E008}"/>
                  </a:ext>
                </a:extLst>
              </p:cNvPr>
              <p:cNvSpPr/>
              <p:nvPr/>
            </p:nvSpPr>
            <p:spPr bwMode="auto">
              <a:xfrm>
                <a:off x="5028956" y="4875490"/>
                <a:ext cx="152392" cy="152339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103460" name="TextBox 50">
                <a:extLst>
                  <a:ext uri="{FF2B5EF4-FFF2-40B4-BE49-F238E27FC236}">
                    <a16:creationId xmlns:a16="http://schemas.microsoft.com/office/drawing/2014/main" id="{7BEB1C7A-2788-D358-103B-2777BC492A6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95400" y="1524000"/>
                <a:ext cx="6934200" cy="6153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A      B                                  C                   D        E                          		</a:t>
                </a:r>
              </a:p>
            </p:txBody>
          </p:sp>
          <p:sp>
            <p:nvSpPr>
              <p:cNvPr id="103461" name="TextBox 51">
                <a:extLst>
                  <a:ext uri="{FF2B5EF4-FFF2-40B4-BE49-F238E27FC236}">
                    <a16:creationId xmlns:a16="http://schemas.microsoft.com/office/drawing/2014/main" id="{93DE4227-6604-A48F-E50C-81C5985A4EF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47800" y="2967038"/>
                <a:ext cx="6934200" cy="6153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            E             F                          G</a:t>
                </a:r>
              </a:p>
            </p:txBody>
          </p:sp>
          <p:sp>
            <p:nvSpPr>
              <p:cNvPr id="103462" name="TextBox 52">
                <a:extLst>
                  <a:ext uri="{FF2B5EF4-FFF2-40B4-BE49-F238E27FC236}">
                    <a16:creationId xmlns:a16="http://schemas.microsoft.com/office/drawing/2014/main" id="{D4DD9AF3-EFFC-2A3C-2EA7-0F854C5450E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0" y="4419601"/>
                <a:ext cx="6934200" cy="6153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        H                                I                                          J</a:t>
                </a:r>
              </a:p>
            </p:txBody>
          </p:sp>
        </p:grpSp>
        <p:sp>
          <p:nvSpPr>
            <p:cNvPr id="103434" name="TextBox 7">
              <a:extLst>
                <a:ext uri="{FF2B5EF4-FFF2-40B4-BE49-F238E27FC236}">
                  <a16:creationId xmlns:a16="http://schemas.microsoft.com/office/drawing/2014/main" id="{E1E60805-C0D6-AC00-F57F-BBC3BDEDB3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95600" y="1143000"/>
              <a:ext cx="455512" cy="533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>
                  <a:solidFill>
                    <a:schemeClr val="accent2"/>
                  </a:solidFill>
                </a:rPr>
                <a:t>S1</a:t>
              </a:r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87915088-0680-DF3C-FA10-A4B72D09C2A2}"/>
                </a:ext>
              </a:extLst>
            </p:cNvPr>
            <p:cNvCxnSpPr/>
            <p:nvPr/>
          </p:nvCxnSpPr>
          <p:spPr bwMode="auto">
            <a:xfrm flipV="1">
              <a:off x="2971659" y="1752533"/>
              <a:ext cx="152392" cy="304679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1EBA2B5-56AC-B2DD-CFB2-C040BBB6722F}"/>
                </a:ext>
              </a:extLst>
            </p:cNvPr>
            <p:cNvCxnSpPr/>
            <p:nvPr/>
          </p:nvCxnSpPr>
          <p:spPr bwMode="auto">
            <a:xfrm flipV="1">
              <a:off x="4266994" y="4951659"/>
              <a:ext cx="304785" cy="304679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437" name="TextBox 28">
              <a:extLst>
                <a:ext uri="{FF2B5EF4-FFF2-40B4-BE49-F238E27FC236}">
                  <a16:creationId xmlns:a16="http://schemas.microsoft.com/office/drawing/2014/main" id="{D592CCE8-BBB3-409A-89E2-FC1EDEE835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82464" y="1085672"/>
              <a:ext cx="1176438" cy="1353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>
                  <a:solidFill>
                    <a:srgbClr val="3333CC"/>
                  </a:solidFill>
                </a:rPr>
                <a:t>C</a:t>
              </a:r>
              <a:r>
                <a:rPr lang="en-US" altLang="en-US" sz="2000" i="1" baseline="-25000">
                  <a:solidFill>
                    <a:srgbClr val="3333CC"/>
                  </a:solidFill>
                </a:rPr>
                <a:t>31</a:t>
              </a:r>
              <a:r>
                <a:rPr lang="en-US" altLang="en-US" sz="2000" i="1" baseline="-25000"/>
                <a:t> </a:t>
              </a:r>
              <a:r>
                <a:rPr lang="en-US" altLang="en-US" sz="2000">
                  <a:solidFill>
                    <a:schemeClr val="accent2"/>
                  </a:solidFill>
                </a:rPr>
                <a:t>= &lt; &gt;</a:t>
              </a:r>
              <a:endParaRPr lang="en-US" altLang="en-US" sz="2000" i="1" baseline="-25000"/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000">
                <a:solidFill>
                  <a:schemeClr val="accent2"/>
                </a:solidFill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000">
                <a:solidFill>
                  <a:schemeClr val="accent2"/>
                </a:solidFill>
              </a:endParaRP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488B7EE0-8F4E-D142-B644-2F5C6E79439E}"/>
                </a:ext>
              </a:extLst>
            </p:cNvPr>
            <p:cNvCxnSpPr/>
            <p:nvPr/>
          </p:nvCxnSpPr>
          <p:spPr bwMode="auto">
            <a:xfrm flipV="1">
              <a:off x="5790918" y="1600193"/>
              <a:ext cx="152392" cy="304679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804F586-6B4B-C3E2-C107-07550E17E0AC}"/>
                </a:ext>
              </a:extLst>
            </p:cNvPr>
            <p:cNvCxnSpPr/>
            <p:nvPr/>
          </p:nvCxnSpPr>
          <p:spPr bwMode="auto">
            <a:xfrm flipV="1">
              <a:off x="6552879" y="3504435"/>
              <a:ext cx="0" cy="1523394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1DCF84B-7FA3-9602-57DC-D8A7C08DDFD6}"/>
                </a:ext>
              </a:extLst>
            </p:cNvPr>
            <p:cNvCxnSpPr/>
            <p:nvPr/>
          </p:nvCxnSpPr>
          <p:spPr bwMode="auto">
            <a:xfrm flipH="1" flipV="1">
              <a:off x="7086253" y="3580605"/>
              <a:ext cx="761962" cy="1675733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90D6206-FC6E-F3C4-C8DE-11E38B89322A}"/>
                </a:ext>
              </a:extLst>
            </p:cNvPr>
            <p:cNvSpPr txBox="1"/>
            <p:nvPr/>
          </p:nvSpPr>
          <p:spPr>
            <a:xfrm>
              <a:off x="7619626" y="4951659"/>
              <a:ext cx="1130381" cy="94347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 </a:t>
              </a:r>
            </a:p>
            <a:p>
              <a:pPr eaLnBrk="1" hangingPunct="1">
                <a:defRPr/>
              </a:pPr>
              <a:r>
                <a:rPr lang="en-US" sz="2000" dirty="0">
                  <a:solidFill>
                    <a:srgbClr val="3333CC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C</a:t>
              </a:r>
              <a:r>
                <a:rPr lang="en-US" sz="2000" i="1" baseline="-25000" dirty="0">
                  <a:solidFill>
                    <a:srgbClr val="3333CC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12</a:t>
              </a:r>
              <a:r>
                <a:rPr lang="en-US" sz="2000" i="1" baseline="-25000" dirty="0">
                  <a:latin typeface="Times New Roman" charset="0"/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= &lt; &gt;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1468FF82-4E9B-ABE9-2E9E-4F5A6B8C4D95}"/>
                </a:ext>
              </a:extLst>
            </p:cNvPr>
            <p:cNvCxnSpPr/>
            <p:nvPr/>
          </p:nvCxnSpPr>
          <p:spPr bwMode="auto">
            <a:xfrm flipH="1">
              <a:off x="7086253" y="1143175"/>
              <a:ext cx="304785" cy="837866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9B40993-0BF9-73AA-B744-174CCA7DDC99}"/>
                </a:ext>
              </a:extLst>
            </p:cNvPr>
            <p:cNvSpPr txBox="1"/>
            <p:nvPr/>
          </p:nvSpPr>
          <p:spPr>
            <a:xfrm>
              <a:off x="6229046" y="736937"/>
              <a:ext cx="2685915" cy="135412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2000" dirty="0">
                  <a:solidFill>
                    <a:srgbClr val="3333CC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C</a:t>
              </a:r>
              <a:r>
                <a:rPr lang="en-US" sz="2000" i="1" baseline="-25000" dirty="0">
                  <a:solidFill>
                    <a:srgbClr val="3333CC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21</a:t>
              </a:r>
              <a:r>
                <a:rPr lang="en-US" sz="2000" i="1" baseline="-25000" dirty="0">
                  <a:latin typeface="Times New Roman" charset="0"/>
                  <a:ea typeface="ＭＳ Ｐゴシック" charset="0"/>
                  <a:cs typeface="ＭＳ Ｐゴシック" charset="0"/>
                </a:rPr>
                <a:t> </a:t>
              </a: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= &lt;message G</a:t>
              </a: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  <a:sym typeface="Wingdings"/>
                </a:rPr>
                <a:t></a:t>
              </a:r>
              <a:r>
                <a:rPr lang="en-US" sz="2000" dirty="0">
                  <a:solidFill>
                    <a:schemeClr val="accent2"/>
                  </a:solidFill>
                  <a:latin typeface="Times New Roman" charset="0"/>
                  <a:ea typeface="ＭＳ Ｐゴシック" charset="0"/>
                  <a:cs typeface="ＭＳ Ｐゴシック" charset="0"/>
                </a:rPr>
                <a:t>D &gt;</a:t>
              </a:r>
            </a:p>
            <a:p>
              <a:pPr marL="342900" indent="-342900" eaLnBrk="1" hangingPunct="1">
                <a:buFont typeface="Arial"/>
                <a:buChar char="•"/>
                <a:defRPr/>
              </a:pPr>
              <a:endPara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endParaRPr>
            </a:p>
            <a:p>
              <a:pPr marL="342900" indent="-342900" eaLnBrk="1" hangingPunct="1">
                <a:buFont typeface="Arial"/>
                <a:buChar char="•"/>
                <a:defRPr/>
              </a:pPr>
              <a:endParaRPr lang="en-US" sz="2000" dirty="0">
                <a:solidFill>
                  <a:schemeClr val="accent2"/>
                </a:solidFill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D72EA230-451F-4B1D-51D9-49A8C47BC1D7}"/>
                </a:ext>
              </a:extLst>
            </p:cNvPr>
            <p:cNvCxnSpPr/>
            <p:nvPr/>
          </p:nvCxnSpPr>
          <p:spPr bwMode="auto">
            <a:xfrm flipV="1">
              <a:off x="7010056" y="4951659"/>
              <a:ext cx="228589" cy="1294885"/>
            </a:xfrm>
            <a:prstGeom prst="straightConnector1">
              <a:avLst/>
            </a:prstGeom>
            <a:ln w="6350" cmpd="sng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F13228E1-90DE-54BB-B680-6510F4ADC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38285" y="1566340"/>
              <a:ext cx="4157455" cy="4756373"/>
            </a:xfrm>
            <a:custGeom>
              <a:avLst/>
              <a:gdLst>
                <a:gd name="T0" fmla="*/ 49879 w 4157844"/>
                <a:gd name="T1" fmla="*/ 0 h 4759071"/>
                <a:gd name="T2" fmla="*/ 473015 w 4157844"/>
                <a:gd name="T3" fmla="*/ 486078 h 4759071"/>
                <a:gd name="T4" fmla="*/ 3473419 w 4157844"/>
                <a:gd name="T5" fmla="*/ 1138446 h 4759071"/>
                <a:gd name="T6" fmla="*/ 4140177 w 4157844"/>
                <a:gd name="T7" fmla="*/ 1893147 h 4759071"/>
                <a:gd name="T8" fmla="*/ 3088751 w 4157844"/>
                <a:gd name="T9" fmla="*/ 2903679 h 4759071"/>
                <a:gd name="T10" fmla="*/ 2050149 w 4157844"/>
                <a:gd name="T11" fmla="*/ 3376965 h 4759071"/>
                <a:gd name="T12" fmla="*/ 1152592 w 4157844"/>
                <a:gd name="T13" fmla="*/ 4745661 h 475907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157844" h="4759071">
                  <a:moveTo>
                    <a:pt x="49907" y="0"/>
                  </a:moveTo>
                  <a:cubicBezTo>
                    <a:pt x="-23861" y="148587"/>
                    <a:pt x="-97629" y="297175"/>
                    <a:pt x="473270" y="487452"/>
                  </a:cubicBezTo>
                  <a:cubicBezTo>
                    <a:pt x="1044169" y="677729"/>
                    <a:pt x="2863775" y="906490"/>
                    <a:pt x="3475299" y="1141664"/>
                  </a:cubicBezTo>
                  <a:cubicBezTo>
                    <a:pt x="4086823" y="1376838"/>
                    <a:pt x="4206562" y="1603460"/>
                    <a:pt x="4142416" y="1898497"/>
                  </a:cubicBezTo>
                  <a:cubicBezTo>
                    <a:pt x="4078270" y="2193534"/>
                    <a:pt x="3438949" y="2663882"/>
                    <a:pt x="3090423" y="2911884"/>
                  </a:cubicBezTo>
                  <a:cubicBezTo>
                    <a:pt x="2741897" y="3159886"/>
                    <a:pt x="2374127" y="3078645"/>
                    <a:pt x="2051259" y="3386509"/>
                  </a:cubicBezTo>
                  <a:cubicBezTo>
                    <a:pt x="1728391" y="3694373"/>
                    <a:pt x="1440803" y="4226722"/>
                    <a:pt x="1153216" y="4759071"/>
                  </a:cubicBezTo>
                </a:path>
              </a:pathLst>
            </a:custGeom>
            <a:noFill/>
            <a:ln w="25400" cap="flat" cmpd="sng">
              <a:solidFill>
                <a:srgbClr val="008000"/>
              </a:solidFill>
              <a:prstDash val="dash"/>
              <a:round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>
                <a:defRPr/>
              </a:pPr>
              <a:endParaRPr lang="en-US">
                <a:ea typeface="ＭＳ Ｐゴシック" panose="020B0600070205080204" pitchFamily="34" charset="-128"/>
              </a:endParaRPr>
            </a:p>
          </p:txBody>
        </p:sp>
      </p:grpSp>
      <p:sp>
        <p:nvSpPr>
          <p:cNvPr id="103431" name="TextBox 1">
            <a:extLst>
              <a:ext uri="{FF2B5EF4-FFF2-40B4-BE49-F238E27FC236}">
                <a16:creationId xmlns:a16="http://schemas.microsoft.com/office/drawing/2014/main" id="{E8C7127C-D78B-7095-E84E-5405E12D0C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4552950"/>
            <a:ext cx="6870700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100" b="1" dirty="0">
                <a:solidFill>
                  <a:srgbClr val="008000"/>
                </a:solidFill>
              </a:rPr>
              <a:t>Consistent Cut captured by our Global Snapshot Example</a:t>
            </a:r>
          </a:p>
        </p:txBody>
      </p:sp>
      <p:sp>
        <p:nvSpPr>
          <p:cNvPr id="103432" name="Slide Number Placeholder 1">
            <a:extLst>
              <a:ext uri="{FF2B5EF4-FFF2-40B4-BE49-F238E27FC236}">
                <a16:creationId xmlns:a16="http://schemas.microsoft.com/office/drawing/2014/main" id="{B86CD179-5C3F-ED40-1327-24C997BC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C279582-87E1-4080-BD70-B6EB9F01D5A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en-US" sz="1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Title 1">
            <a:extLst>
              <a:ext uri="{FF2B5EF4-FFF2-40B4-BE49-F238E27FC236}">
                <a16:creationId xmlns:a16="http://schemas.microsoft.com/office/drawing/2014/main" id="{435348D4-B862-1BC9-9C57-819FC3A4CE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In fact…</a:t>
            </a:r>
          </a:p>
        </p:txBody>
      </p:sp>
      <p:sp>
        <p:nvSpPr>
          <p:cNvPr id="105474" name="Content Placeholder 2">
            <a:extLst>
              <a:ext uri="{FF2B5EF4-FFF2-40B4-BE49-F238E27FC236}">
                <a16:creationId xmlns:a16="http://schemas.microsoft.com/office/drawing/2014/main" id="{CF33656F-8620-9B8C-12F0-754E9499C4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733550"/>
            <a:ext cx="7772400" cy="3086100"/>
          </a:xfrm>
        </p:spPr>
        <p:txBody>
          <a:bodyPr/>
          <a:lstStyle/>
          <a:p>
            <a:r>
              <a:rPr lang="en-US" altLang="en-US" sz="2000">
                <a:solidFill>
                  <a:srgbClr val="008000"/>
                </a:solidFill>
              </a:rPr>
              <a:t>Any run of the Chandy-Lamport Global Snapshot algorithm creates a consistent cut</a:t>
            </a:r>
          </a:p>
        </p:txBody>
      </p:sp>
      <p:sp>
        <p:nvSpPr>
          <p:cNvPr id="105475" name="Slide Number Placeholder 1">
            <a:extLst>
              <a:ext uri="{FF2B5EF4-FFF2-40B4-BE49-F238E27FC236}">
                <a16:creationId xmlns:a16="http://schemas.microsoft.com/office/drawing/2014/main" id="{4D8A5455-B5D6-655F-85B7-EBCEC383A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0E9CE4C-B9BA-49B6-9422-06DFD417158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39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>
            <a:extLst>
              <a:ext uri="{FF2B5EF4-FFF2-40B4-BE49-F238E27FC236}">
                <a16:creationId xmlns:a16="http://schemas.microsoft.com/office/drawing/2014/main" id="{6643DF93-218F-0254-DFD7-40C0441289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857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In the Cloud</a:t>
            </a:r>
          </a:p>
        </p:txBody>
      </p:sp>
      <p:sp>
        <p:nvSpPr>
          <p:cNvPr id="33794" name="Content Placeholder 2">
            <a:extLst>
              <a:ext uri="{FF2B5EF4-FFF2-40B4-BE49-F238E27FC236}">
                <a16:creationId xmlns:a16="http://schemas.microsoft.com/office/drawing/2014/main" id="{82A336DB-8FE4-0CF0-4C24-D523117439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543050"/>
            <a:ext cx="8610600" cy="3498850"/>
          </a:xfrm>
        </p:spPr>
        <p:txBody>
          <a:bodyPr/>
          <a:lstStyle/>
          <a:p>
            <a:r>
              <a:rPr lang="en-US" altLang="en-US" sz="1600" b="1" dirty="0"/>
              <a:t>In a cloud: each application or service is running on multiple servers</a:t>
            </a:r>
          </a:p>
          <a:p>
            <a:r>
              <a:rPr lang="en-US" altLang="en-US" sz="1600" b="1" dirty="0"/>
              <a:t>Servers handling concurrent events and interacting with each other </a:t>
            </a:r>
          </a:p>
          <a:p>
            <a:r>
              <a:rPr lang="en-US" altLang="en-US" sz="1600" b="1" dirty="0"/>
              <a:t>The ability to obtain a “global photograph” of the system is important</a:t>
            </a:r>
          </a:p>
          <a:p>
            <a:r>
              <a:rPr lang="en-US" altLang="en-US" sz="1600" b="1" dirty="0"/>
              <a:t>Some </a:t>
            </a:r>
            <a:r>
              <a:rPr lang="en-US" altLang="en-US" sz="1600" b="1" dirty="0">
                <a:solidFill>
                  <a:srgbClr val="00B050"/>
                </a:solidFill>
              </a:rPr>
              <a:t>uses</a:t>
            </a:r>
            <a:r>
              <a:rPr lang="en-US" altLang="en-US" sz="1600" b="1" dirty="0"/>
              <a:t> of having a global picture of the system</a:t>
            </a:r>
          </a:p>
          <a:p>
            <a:pPr lvl="1"/>
            <a:r>
              <a:rPr lang="en-US" altLang="en-US" sz="1400" i="1" dirty="0">
                <a:solidFill>
                  <a:srgbClr val="FF0000"/>
                </a:solidFill>
              </a:rPr>
              <a:t>Checkpointing</a:t>
            </a:r>
            <a:r>
              <a:rPr lang="en-US" altLang="en-US" sz="1400" dirty="0"/>
              <a:t>: can restart the distributed application on failure</a:t>
            </a:r>
          </a:p>
          <a:p>
            <a:pPr lvl="1"/>
            <a:r>
              <a:rPr lang="en-US" altLang="en-US" sz="1400" i="1" dirty="0">
                <a:solidFill>
                  <a:srgbClr val="FF0000"/>
                </a:solidFill>
              </a:rPr>
              <a:t>Garbage collection</a:t>
            </a:r>
            <a:r>
              <a:rPr lang="en-US" altLang="en-US" sz="1400" dirty="0">
                <a:solidFill>
                  <a:srgbClr val="FF0000"/>
                </a:solidFill>
              </a:rPr>
              <a:t> </a:t>
            </a:r>
            <a:r>
              <a:rPr lang="en-US" altLang="en-US" sz="1400" dirty="0"/>
              <a:t>of objects: objects at servers that don’t have any other objects (at any servers) with pointers to them</a:t>
            </a:r>
          </a:p>
          <a:p>
            <a:pPr lvl="1"/>
            <a:r>
              <a:rPr lang="en-US" altLang="en-US" sz="1400" dirty="0">
                <a:solidFill>
                  <a:srgbClr val="FF0000"/>
                </a:solidFill>
              </a:rPr>
              <a:t>Deadlock detection</a:t>
            </a:r>
            <a:r>
              <a:rPr lang="en-US" altLang="en-US" sz="1400" dirty="0"/>
              <a:t>: Useful in database transaction systems</a:t>
            </a:r>
          </a:p>
          <a:p>
            <a:pPr lvl="1"/>
            <a:r>
              <a:rPr lang="en-US" altLang="en-US" sz="1400" dirty="0"/>
              <a:t>Termination of computation: Useful in batch computing systems</a:t>
            </a:r>
          </a:p>
        </p:txBody>
      </p:sp>
      <p:sp>
        <p:nvSpPr>
          <p:cNvPr id="33795" name="Slide Number Placeholder 1">
            <a:extLst>
              <a:ext uri="{FF2B5EF4-FFF2-40B4-BE49-F238E27FC236}">
                <a16:creationId xmlns:a16="http://schemas.microsoft.com/office/drawing/2014/main" id="{568FC473-FF5E-864D-9419-AAEA690FC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DF953EF-84AE-41FC-90E6-7382EE22558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Title 1">
            <a:extLst>
              <a:ext uri="{FF2B5EF4-FFF2-40B4-BE49-F238E27FC236}">
                <a16:creationId xmlns:a16="http://schemas.microsoft.com/office/drawing/2014/main" id="{A584E36E-B0FF-FE49-EAF7-41F30DBD94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001000" cy="857250"/>
          </a:xfrm>
        </p:spPr>
        <p:txBody>
          <a:bodyPr/>
          <a:lstStyle/>
          <a:p>
            <a:pPr algn="l"/>
            <a:r>
              <a:rPr lang="en-US" altLang="en-US" sz="3200">
                <a:solidFill>
                  <a:schemeClr val="bg1"/>
                </a:solidFill>
                <a:latin typeface="Whitney BlackSC" pitchFamily="50" charset="0"/>
              </a:rPr>
              <a:t>Chandy-Lamport Global Snapshot algorithm creates a consistent cut</a:t>
            </a:r>
            <a:br>
              <a:rPr lang="en-US" altLang="en-US" sz="3200">
                <a:solidFill>
                  <a:schemeClr val="bg1"/>
                </a:solidFill>
                <a:latin typeface="Whitney BlackSC" pitchFamily="50" charset="0"/>
              </a:rPr>
            </a:br>
            <a:endParaRPr lang="en-US" altLang="en-US" sz="3200">
              <a:solidFill>
                <a:schemeClr val="bg1"/>
              </a:solidFill>
              <a:latin typeface="Whitney BlackSC" pitchFamily="50" charset="0"/>
            </a:endParaRPr>
          </a:p>
        </p:txBody>
      </p:sp>
      <p:sp>
        <p:nvSpPr>
          <p:cNvPr id="107522" name="Content Placeholder 2">
            <a:extLst>
              <a:ext uri="{FF2B5EF4-FFF2-40B4-BE49-F238E27FC236}">
                <a16:creationId xmlns:a16="http://schemas.microsoft.com/office/drawing/2014/main" id="{9395CF4A-2476-AE53-E620-7B31F677C6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543050"/>
            <a:ext cx="8382000" cy="3086100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sz="2000" b="1" dirty="0"/>
              <a:t>Let’s quickly look at the proof</a:t>
            </a:r>
          </a:p>
          <a:p>
            <a:pPr marL="0" indent="0"/>
            <a:r>
              <a:rPr lang="en-US" altLang="en-US" sz="2000" dirty="0"/>
              <a:t>Let </a:t>
            </a:r>
            <a:r>
              <a:rPr lang="en-US" altLang="en-US" sz="2000" dirty="0" err="1"/>
              <a:t>e</a:t>
            </a:r>
            <a:r>
              <a:rPr lang="en-US" altLang="en-US" sz="2000" baseline="-25000" dirty="0" err="1"/>
              <a:t>i</a:t>
            </a:r>
            <a:r>
              <a:rPr lang="en-US" altLang="en-US" sz="2000" dirty="0"/>
              <a:t> and </a:t>
            </a:r>
            <a:r>
              <a:rPr lang="en-US" altLang="en-US" sz="2000" dirty="0" err="1"/>
              <a:t>e</a:t>
            </a:r>
            <a:r>
              <a:rPr lang="en-US" altLang="en-US" sz="2000" baseline="-25000" dirty="0" err="1"/>
              <a:t>j</a:t>
            </a:r>
            <a:r>
              <a:rPr lang="en-US" altLang="en-US" sz="2000" dirty="0"/>
              <a:t> be events occurring at P</a:t>
            </a:r>
            <a:r>
              <a:rPr lang="en-US" altLang="en-US" sz="2000" i="1" dirty="0"/>
              <a:t>i</a:t>
            </a:r>
            <a:r>
              <a:rPr lang="en-US" altLang="en-US" sz="2000" dirty="0"/>
              <a:t> and </a:t>
            </a:r>
            <a:r>
              <a:rPr lang="en-US" altLang="en-US" sz="2000" dirty="0" err="1"/>
              <a:t>P</a:t>
            </a:r>
            <a:r>
              <a:rPr lang="en-US" altLang="en-US" sz="2000" i="1" dirty="0" err="1"/>
              <a:t>j</a:t>
            </a:r>
            <a:r>
              <a:rPr lang="en-US" altLang="en-US" sz="2000" dirty="0"/>
              <a:t>, respectively such that </a:t>
            </a:r>
          </a:p>
          <a:p>
            <a:pPr lvl="1"/>
            <a:r>
              <a:rPr lang="en-US" altLang="en-US" sz="2000" dirty="0" err="1"/>
              <a:t>e</a:t>
            </a:r>
            <a:r>
              <a:rPr lang="en-US" altLang="en-US" sz="2000" baseline="-25000" dirty="0" err="1"/>
              <a:t>i</a:t>
            </a:r>
            <a:r>
              <a:rPr lang="en-US" altLang="en-US" sz="2000" dirty="0"/>
              <a:t> </a:t>
            </a:r>
            <a:r>
              <a:rPr lang="en-US" altLang="en-US" sz="2000" dirty="0">
                <a:sym typeface="Wingdings" panose="05000000000000000000" pitchFamily="2" charset="2"/>
              </a:rPr>
              <a:t> </a:t>
            </a:r>
            <a:r>
              <a:rPr lang="en-US" altLang="en-US" sz="2000" dirty="0" err="1">
                <a:sym typeface="Wingdings" panose="05000000000000000000" pitchFamily="2" charset="2"/>
              </a:rPr>
              <a:t>e</a:t>
            </a:r>
            <a:r>
              <a:rPr lang="en-US" altLang="en-US" sz="2000" baseline="-25000" dirty="0" err="1">
                <a:sym typeface="Wingdings" panose="05000000000000000000" pitchFamily="2" charset="2"/>
              </a:rPr>
              <a:t>j</a:t>
            </a:r>
            <a:r>
              <a:rPr lang="en-US" altLang="en-US" sz="2000" i="1" baseline="-25000" dirty="0">
                <a:sym typeface="Wingdings" panose="05000000000000000000" pitchFamily="2" charset="2"/>
              </a:rPr>
              <a:t> </a:t>
            </a:r>
            <a:r>
              <a:rPr lang="en-US" altLang="en-US" sz="2000" i="1" dirty="0">
                <a:sym typeface="Wingdings" panose="05000000000000000000" pitchFamily="2" charset="2"/>
              </a:rPr>
              <a:t>   </a:t>
            </a:r>
            <a:r>
              <a:rPr lang="en-US" altLang="en-US" sz="2000" dirty="0"/>
              <a:t>(</a:t>
            </a:r>
            <a:r>
              <a:rPr lang="en-US" altLang="en-US" sz="2000" dirty="0" err="1"/>
              <a:t>e</a:t>
            </a:r>
            <a:r>
              <a:rPr lang="en-US" altLang="en-US" sz="2000" baseline="-25000" dirty="0" err="1"/>
              <a:t>i</a:t>
            </a:r>
            <a:r>
              <a:rPr lang="en-US" altLang="en-US" sz="2000" baseline="-25000" dirty="0"/>
              <a:t> </a:t>
            </a:r>
            <a:r>
              <a:rPr lang="en-US" altLang="en-US" sz="2000" dirty="0"/>
              <a:t>happens before </a:t>
            </a:r>
            <a:r>
              <a:rPr lang="en-US" altLang="en-US" sz="2000" dirty="0" err="1"/>
              <a:t>e</a:t>
            </a:r>
            <a:r>
              <a:rPr lang="en-US" altLang="en-US" sz="2000" baseline="-25000" dirty="0" err="1"/>
              <a:t>j</a:t>
            </a:r>
            <a:r>
              <a:rPr lang="en-US" altLang="en-US" sz="2000" dirty="0"/>
              <a:t>)</a:t>
            </a:r>
            <a:endParaRPr lang="en-US" altLang="en-US" sz="2000" i="1" baseline="-25000" dirty="0">
              <a:sym typeface="Wingdings" panose="05000000000000000000" pitchFamily="2" charset="2"/>
            </a:endParaRPr>
          </a:p>
          <a:p>
            <a:pPr marL="0" indent="0"/>
            <a:r>
              <a:rPr lang="en-US" altLang="en-US" sz="2000" dirty="0">
                <a:sym typeface="Wingdings" panose="05000000000000000000" pitchFamily="2" charset="2"/>
              </a:rPr>
              <a:t>The snapshot algorithm ensures that </a:t>
            </a:r>
          </a:p>
          <a:p>
            <a:pPr marL="0" indent="0">
              <a:buFontTx/>
              <a:buNone/>
            </a:pPr>
            <a:r>
              <a:rPr lang="en-US" altLang="en-US" sz="2000" dirty="0">
                <a:sym typeface="Wingdings" panose="05000000000000000000" pitchFamily="2" charset="2"/>
              </a:rPr>
              <a:t>	</a:t>
            </a:r>
            <a:r>
              <a:rPr lang="en-US" altLang="en-US" sz="2000" dirty="0">
                <a:solidFill>
                  <a:srgbClr val="FF6600"/>
                </a:solidFill>
                <a:sym typeface="Wingdings" panose="05000000000000000000" pitchFamily="2" charset="2"/>
              </a:rPr>
              <a:t> if </a:t>
            </a:r>
            <a:r>
              <a:rPr lang="en-US" altLang="en-US" sz="2000" dirty="0" err="1">
                <a:solidFill>
                  <a:srgbClr val="FF6600"/>
                </a:solidFill>
                <a:sym typeface="Wingdings" panose="05000000000000000000" pitchFamily="2" charset="2"/>
              </a:rPr>
              <a:t>e</a:t>
            </a:r>
            <a:r>
              <a:rPr lang="en-US" altLang="en-US" sz="2000" baseline="-25000" dirty="0" err="1">
                <a:solidFill>
                  <a:srgbClr val="FF6600"/>
                </a:solidFill>
                <a:sym typeface="Wingdings" panose="05000000000000000000" pitchFamily="2" charset="2"/>
              </a:rPr>
              <a:t>j</a:t>
            </a:r>
            <a:r>
              <a:rPr lang="en-US" altLang="en-US" sz="2000" dirty="0">
                <a:solidFill>
                  <a:srgbClr val="FF6600"/>
                </a:solidFill>
                <a:sym typeface="Wingdings" panose="05000000000000000000" pitchFamily="2" charset="2"/>
              </a:rPr>
              <a:t> is in the cut then </a:t>
            </a:r>
            <a:r>
              <a:rPr lang="en-US" altLang="en-US" sz="2000" dirty="0" err="1">
                <a:solidFill>
                  <a:srgbClr val="FF6600"/>
                </a:solidFill>
                <a:sym typeface="Wingdings" panose="05000000000000000000" pitchFamily="2" charset="2"/>
              </a:rPr>
              <a:t>e</a:t>
            </a:r>
            <a:r>
              <a:rPr lang="en-US" altLang="en-US" sz="2000" baseline="-25000" dirty="0" err="1">
                <a:solidFill>
                  <a:srgbClr val="FF6600"/>
                </a:solidFill>
                <a:sym typeface="Wingdings" panose="05000000000000000000" pitchFamily="2" charset="2"/>
              </a:rPr>
              <a:t>i</a:t>
            </a:r>
            <a:r>
              <a:rPr lang="en-US" altLang="en-US" sz="2000" dirty="0">
                <a:solidFill>
                  <a:srgbClr val="FF6600"/>
                </a:solidFill>
                <a:sym typeface="Wingdings" panose="05000000000000000000" pitchFamily="2" charset="2"/>
              </a:rPr>
              <a:t> is also in the cut.</a:t>
            </a:r>
          </a:p>
          <a:p>
            <a:pPr marL="0" indent="0"/>
            <a:r>
              <a:rPr lang="en-US" altLang="en-US" sz="2000" dirty="0">
                <a:sym typeface="Wingdings" panose="05000000000000000000" pitchFamily="2" charset="2"/>
              </a:rPr>
              <a:t> That is: if </a:t>
            </a:r>
            <a:r>
              <a:rPr lang="en-US" altLang="en-US" sz="2000" dirty="0" err="1">
                <a:solidFill>
                  <a:srgbClr val="618FFD"/>
                </a:solidFill>
                <a:sym typeface="Wingdings" panose="05000000000000000000" pitchFamily="2" charset="2"/>
              </a:rPr>
              <a:t>e</a:t>
            </a:r>
            <a:r>
              <a:rPr lang="en-US" altLang="en-US" sz="2000" baseline="-25000" dirty="0" err="1">
                <a:solidFill>
                  <a:srgbClr val="618FFD"/>
                </a:solidFill>
                <a:sym typeface="Wingdings" panose="05000000000000000000" pitchFamily="2" charset="2"/>
              </a:rPr>
              <a:t>j</a:t>
            </a:r>
            <a:r>
              <a:rPr lang="en-US" altLang="en-US" sz="2000" dirty="0">
                <a:solidFill>
                  <a:srgbClr val="618FFD"/>
                </a:solidFill>
                <a:sym typeface="Wingdings" panose="05000000000000000000" pitchFamily="2" charset="2"/>
              </a:rPr>
              <a:t>  &lt;</a:t>
            </a:r>
            <a:r>
              <a:rPr lang="en-US" altLang="en-US" sz="2000" dirty="0" err="1"/>
              <a:t>P</a:t>
            </a:r>
            <a:r>
              <a:rPr lang="en-US" altLang="en-US" sz="2000" i="1" dirty="0" err="1"/>
              <a:t>j</a:t>
            </a:r>
            <a:r>
              <a:rPr lang="en-US" altLang="en-US" sz="2000" dirty="0">
                <a:solidFill>
                  <a:srgbClr val="618FFD"/>
                </a:solidFill>
                <a:sym typeface="Wingdings" panose="05000000000000000000" pitchFamily="2" charset="2"/>
              </a:rPr>
              <a:t> records its state&gt;</a:t>
            </a:r>
            <a:r>
              <a:rPr lang="en-US" altLang="en-US" sz="2000" dirty="0">
                <a:sym typeface="Wingdings" panose="05000000000000000000" pitchFamily="2" charset="2"/>
              </a:rPr>
              <a:t>, then</a:t>
            </a:r>
          </a:p>
          <a:p>
            <a:pPr lvl="1"/>
            <a:r>
              <a:rPr lang="en-US" altLang="en-US" sz="1600" dirty="0">
                <a:sym typeface="Wingdings" panose="05000000000000000000" pitchFamily="2" charset="2"/>
              </a:rPr>
              <a:t>it must be true that </a:t>
            </a:r>
            <a:r>
              <a:rPr lang="en-US" altLang="en-US" sz="1600" dirty="0" err="1">
                <a:solidFill>
                  <a:srgbClr val="618FFD"/>
                </a:solidFill>
                <a:sym typeface="Wingdings" panose="05000000000000000000" pitchFamily="2" charset="2"/>
              </a:rPr>
              <a:t>e</a:t>
            </a:r>
            <a:r>
              <a:rPr lang="en-US" altLang="en-US" sz="1600" baseline="-25000" dirty="0" err="1">
                <a:solidFill>
                  <a:srgbClr val="618FFD"/>
                </a:solidFill>
                <a:sym typeface="Wingdings" panose="05000000000000000000" pitchFamily="2" charset="2"/>
              </a:rPr>
              <a:t>i</a:t>
            </a:r>
            <a:r>
              <a:rPr lang="en-US" altLang="en-US" sz="1600" dirty="0">
                <a:solidFill>
                  <a:srgbClr val="618FFD"/>
                </a:solidFill>
                <a:sym typeface="Wingdings" panose="05000000000000000000" pitchFamily="2" charset="2"/>
              </a:rPr>
              <a:t> </a:t>
            </a:r>
            <a:r>
              <a:rPr lang="en-US" altLang="en-US" sz="1600" i="1" dirty="0">
                <a:solidFill>
                  <a:srgbClr val="618FFD"/>
                </a:solidFill>
                <a:sym typeface="Wingdings" panose="05000000000000000000" pitchFamily="2" charset="2"/>
              </a:rPr>
              <a:t></a:t>
            </a:r>
            <a:r>
              <a:rPr lang="en-US" altLang="en-US" sz="1600" dirty="0">
                <a:solidFill>
                  <a:srgbClr val="618FFD"/>
                </a:solidFill>
                <a:sym typeface="Wingdings" panose="05000000000000000000" pitchFamily="2" charset="2"/>
              </a:rPr>
              <a:t> &lt;</a:t>
            </a:r>
            <a:r>
              <a:rPr lang="en-US" altLang="en-US" sz="1600" dirty="0"/>
              <a:t>P</a:t>
            </a:r>
            <a:r>
              <a:rPr lang="en-US" altLang="en-US" sz="1600" i="1" dirty="0"/>
              <a:t>i</a:t>
            </a:r>
            <a:r>
              <a:rPr lang="en-US" altLang="en-US" sz="1600" dirty="0">
                <a:solidFill>
                  <a:srgbClr val="618FFD"/>
                </a:solidFill>
                <a:sym typeface="Wingdings" panose="05000000000000000000" pitchFamily="2" charset="2"/>
              </a:rPr>
              <a:t> records its state&gt;</a:t>
            </a:r>
            <a:r>
              <a:rPr lang="en-US" altLang="en-US" sz="1600" dirty="0">
                <a:sym typeface="Wingdings" panose="05000000000000000000" pitchFamily="2" charset="2"/>
              </a:rPr>
              <a:t>.</a:t>
            </a:r>
          </a:p>
          <a:p>
            <a:pPr lvl="1">
              <a:buFontTx/>
              <a:buChar char="•"/>
            </a:pPr>
            <a:endParaRPr lang="en-US" altLang="en-US" sz="200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en-US" altLang="en-US" sz="2400" dirty="0">
              <a:sym typeface="Wingdings" panose="05000000000000000000" pitchFamily="2" charset="2"/>
            </a:endParaRPr>
          </a:p>
          <a:p>
            <a:pPr marL="0" indent="0"/>
            <a:endParaRPr lang="en-US" altLang="en-US" sz="2400" dirty="0"/>
          </a:p>
          <a:p>
            <a:pPr marL="0" indent="0">
              <a:buClr>
                <a:schemeClr val="tx1"/>
              </a:buClr>
              <a:buFont typeface="Wingdings" panose="05000000000000000000" pitchFamily="2" charset="2"/>
              <a:buChar char="v"/>
            </a:pPr>
            <a:endParaRPr lang="en-US" altLang="en-US" sz="2400" dirty="0">
              <a:latin typeface="Arial" panose="020B0604020202020204" pitchFamily="34" charset="0"/>
            </a:endParaRPr>
          </a:p>
          <a:p>
            <a:pPr marL="0" indent="0"/>
            <a:endParaRPr lang="en-US" altLang="en-US" sz="3600" dirty="0"/>
          </a:p>
        </p:txBody>
      </p:sp>
      <p:sp>
        <p:nvSpPr>
          <p:cNvPr id="107523" name="Slide Number Placeholder 1">
            <a:extLst>
              <a:ext uri="{FF2B5EF4-FFF2-40B4-BE49-F238E27FC236}">
                <a16:creationId xmlns:a16="http://schemas.microsoft.com/office/drawing/2014/main" id="{F5EA0622-0CE7-8994-4627-40FCB22FD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F477479-8599-4AFB-AA45-F7E05246583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40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Title 1">
            <a:extLst>
              <a:ext uri="{FF2B5EF4-FFF2-40B4-BE49-F238E27FC236}">
                <a16:creationId xmlns:a16="http://schemas.microsoft.com/office/drawing/2014/main" id="{6A347C3A-27B1-0B05-B274-81179F7980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9550"/>
            <a:ext cx="8534400" cy="857250"/>
          </a:xfrm>
        </p:spPr>
        <p:txBody>
          <a:bodyPr/>
          <a:lstStyle/>
          <a:p>
            <a:pPr algn="l"/>
            <a:r>
              <a:rPr lang="en-US" altLang="en-US" sz="3200">
                <a:solidFill>
                  <a:schemeClr val="bg1"/>
                </a:solidFill>
                <a:latin typeface="Whitney BlackSC" pitchFamily="50" charset="0"/>
              </a:rPr>
              <a:t>Chandy-Lamport Global Snapshot algorithm creates a consistent cut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91B45-75EC-726B-9E20-9F6CC6B30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504950"/>
            <a:ext cx="8686800" cy="3429000"/>
          </a:xfrm>
        </p:spPr>
        <p:txBody>
          <a:bodyPr/>
          <a:lstStyle/>
          <a:p>
            <a:pPr>
              <a:defRPr/>
            </a:pPr>
            <a:r>
              <a:rPr lang="en-US" sz="1800" b="1" dirty="0"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if </a:t>
            </a:r>
            <a:r>
              <a:rPr lang="en-US" sz="1800" b="1" dirty="0" err="1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e</a:t>
            </a:r>
            <a:r>
              <a:rPr lang="en-US" sz="1800" b="1" baseline="-25000" dirty="0" err="1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j</a:t>
            </a:r>
            <a:r>
              <a:rPr lang="en-US" sz="1800" b="1" dirty="0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  &lt;</a:t>
            </a:r>
            <a:r>
              <a:rPr lang="en-US" sz="1800" b="1" dirty="0" err="1">
                <a:ea typeface="ＭＳ Ｐゴシック" pitchFamily="-111" charset="-128"/>
                <a:cs typeface="ＭＳ Ｐゴシック" pitchFamily="-111" charset="-128"/>
              </a:rPr>
              <a:t>P</a:t>
            </a:r>
            <a:r>
              <a:rPr lang="en-US" sz="1800" b="1" i="1" dirty="0" err="1">
                <a:ea typeface="ＭＳ Ｐゴシック" pitchFamily="-111" charset="-128"/>
                <a:cs typeface="ＭＳ Ｐゴシック" pitchFamily="-111" charset="-128"/>
              </a:rPr>
              <a:t>j</a:t>
            </a:r>
            <a:r>
              <a:rPr lang="en-US" sz="1800" b="1" dirty="0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 records its state&gt;</a:t>
            </a:r>
            <a:r>
              <a:rPr lang="en-US" sz="1800" b="1" dirty="0"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, then it must be true that </a:t>
            </a:r>
            <a:r>
              <a:rPr lang="en-US" sz="1800" b="1" dirty="0" err="1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e</a:t>
            </a:r>
            <a:r>
              <a:rPr lang="en-US" sz="1800" b="1" baseline="-25000" dirty="0" err="1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i</a:t>
            </a:r>
            <a:r>
              <a:rPr lang="en-US" sz="1800" b="1" dirty="0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 </a:t>
            </a:r>
            <a:r>
              <a:rPr lang="en-US" sz="1800" b="1" i="1" dirty="0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</a:t>
            </a:r>
            <a:r>
              <a:rPr lang="en-US" sz="1800" b="1" dirty="0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 &lt;</a:t>
            </a:r>
            <a:r>
              <a:rPr lang="en-US" sz="1800" b="1" dirty="0">
                <a:ea typeface="ＭＳ Ｐゴシック" pitchFamily="-111" charset="-128"/>
                <a:cs typeface="ＭＳ Ｐゴシック" pitchFamily="-111" charset="-128"/>
              </a:rPr>
              <a:t>P</a:t>
            </a:r>
            <a:r>
              <a:rPr lang="en-US" sz="1800" b="1" i="1" dirty="0">
                <a:ea typeface="ＭＳ Ｐゴシック" pitchFamily="-111" charset="-128"/>
                <a:cs typeface="ＭＳ Ｐゴシック" pitchFamily="-111" charset="-128"/>
              </a:rPr>
              <a:t>i</a:t>
            </a:r>
            <a:r>
              <a:rPr lang="en-US" sz="1800" b="1" dirty="0">
                <a:solidFill>
                  <a:srgbClr val="618FFD"/>
                </a:solidFill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 records its state&gt;</a:t>
            </a:r>
            <a:r>
              <a:rPr lang="en-US" sz="1800" b="1" dirty="0">
                <a:ea typeface="ＭＳ Ｐゴシック" pitchFamily="-111" charset="-128"/>
                <a:cs typeface="ＭＳ Ｐゴシック" pitchFamily="-111" charset="-128"/>
                <a:sym typeface="Wingdings" charset="0"/>
              </a:rPr>
              <a:t>.</a:t>
            </a:r>
          </a:p>
          <a:p>
            <a:pPr lvl="1">
              <a:buFontTx/>
              <a:buChar char="•"/>
              <a:defRPr/>
            </a:pP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By contradiction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  <a:sym typeface="Wingdings" charset="0"/>
              </a:rPr>
              <a:t>, suppose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  <a:sym typeface="Wingdings" charset="0"/>
              </a:rPr>
              <a:t>e</a:t>
            </a:r>
            <a:r>
              <a:rPr lang="en-US" sz="1600" baseline="-25000" dirty="0" err="1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  <a:sym typeface="Wingdings" charset="0"/>
              </a:rPr>
              <a:t>j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  <a:sym typeface="Wingdings" charset="0"/>
              </a:rPr>
              <a:t>  &lt;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</a:rPr>
              <a:t>P</a:t>
            </a:r>
            <a:r>
              <a:rPr lang="en-US" sz="1600" i="1" dirty="0" err="1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</a:rPr>
              <a:t>j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  <a:sym typeface="Wingdings" charset="0"/>
              </a:rPr>
              <a:t> records its state&gt; and &lt;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</a:rPr>
              <a:t>P</a:t>
            </a:r>
            <a:r>
              <a:rPr lang="en-US" sz="1600" i="1" dirty="0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</a:rPr>
              <a:t>i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  <a:sym typeface="Wingdings" charset="0"/>
              </a:rPr>
              <a:t> records its state&gt; 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  <a:sym typeface="Wingdings" charset="0"/>
              </a:rPr>
              <a:t>e</a:t>
            </a:r>
            <a:r>
              <a:rPr lang="en-US" sz="1600" baseline="-25000" dirty="0" err="1">
                <a:solidFill>
                  <a:schemeClr val="accent1">
                    <a:lumMod val="75000"/>
                  </a:schemeClr>
                </a:solidFill>
                <a:ea typeface="ＭＳ Ｐゴシック" pitchFamily="-111" charset="-128"/>
                <a:cs typeface="MS PGothic" charset="0"/>
                <a:sym typeface="Wingdings" charset="0"/>
              </a:rPr>
              <a:t>i</a:t>
            </a:r>
            <a:endParaRPr lang="en-US" sz="1600" baseline="-25000" dirty="0">
              <a:solidFill>
                <a:schemeClr val="accent1">
                  <a:lumMod val="75000"/>
                </a:schemeClr>
              </a:solidFill>
              <a:ea typeface="ＭＳ Ｐゴシック" pitchFamily="-111" charset="-128"/>
              <a:cs typeface="MS PGothic" charset="0"/>
              <a:sym typeface="Wingdings" charset="0"/>
            </a:endParaRPr>
          </a:p>
          <a:p>
            <a:pPr lvl="1">
              <a:buFontTx/>
              <a:buChar char="•"/>
              <a:defRPr/>
            </a:pP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Consider the path of app messages (through other processes) that go from </a:t>
            </a:r>
            <a:r>
              <a:rPr lang="en-US" sz="1600" dirty="0" err="1">
                <a:ea typeface="ＭＳ Ｐゴシック" pitchFamily="-111" charset="-128"/>
                <a:cs typeface="MS PGothic" charset="0"/>
              </a:rPr>
              <a:t>e</a:t>
            </a:r>
            <a:r>
              <a:rPr lang="en-US" sz="1600" baseline="-25000" dirty="0" err="1">
                <a:ea typeface="ＭＳ Ｐゴシック" pitchFamily="-111" charset="-128"/>
                <a:cs typeface="MS PGothic" charset="0"/>
              </a:rPr>
              <a:t>i</a:t>
            </a:r>
            <a:r>
              <a:rPr lang="en-US" sz="1600" dirty="0">
                <a:ea typeface="ＭＳ Ｐゴシック" pitchFamily="-111" charset="-128"/>
                <a:cs typeface="MS PGothic" charset="0"/>
              </a:rPr>
              <a:t> </a:t>
            </a: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 </a:t>
            </a:r>
            <a:r>
              <a:rPr lang="en-US" sz="1600" dirty="0" err="1">
                <a:ea typeface="ＭＳ Ｐゴシック" pitchFamily="-111" charset="-128"/>
                <a:cs typeface="MS PGothic" charset="0"/>
                <a:sym typeface="Wingdings" charset="0"/>
              </a:rPr>
              <a:t>e</a:t>
            </a:r>
            <a:r>
              <a:rPr lang="en-US" sz="1600" baseline="-25000" dirty="0" err="1">
                <a:ea typeface="ＭＳ Ｐゴシック" pitchFamily="-111" charset="-128"/>
                <a:cs typeface="MS PGothic" charset="0"/>
                <a:sym typeface="Wingdings" charset="0"/>
              </a:rPr>
              <a:t>j</a:t>
            </a:r>
            <a:r>
              <a:rPr lang="en-US" sz="1600" baseline="-25000" dirty="0">
                <a:ea typeface="ＭＳ Ｐゴシック" pitchFamily="-111" charset="-128"/>
                <a:cs typeface="MS PGothic" charset="0"/>
                <a:sym typeface="Wingdings" charset="0"/>
              </a:rPr>
              <a:t> </a:t>
            </a:r>
            <a:endParaRPr lang="en-US" sz="1600" dirty="0">
              <a:ea typeface="ＭＳ Ｐゴシック" pitchFamily="-111" charset="-128"/>
              <a:cs typeface="MS PGothic" charset="0"/>
              <a:sym typeface="Wingdings" charset="0"/>
            </a:endParaRPr>
          </a:p>
          <a:p>
            <a:pPr lvl="1">
              <a:buFont typeface="Arial"/>
              <a:buChar char="•"/>
              <a:defRPr/>
            </a:pP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Due to FIFO ordering, markers on each link in above path will precede regular app messages</a:t>
            </a:r>
          </a:p>
          <a:p>
            <a:pPr lvl="1">
              <a:buFont typeface="Arial"/>
              <a:buChar char="•"/>
              <a:defRPr/>
            </a:pP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Thus, since &lt;</a:t>
            </a:r>
            <a:r>
              <a:rPr lang="en-US" sz="1600" dirty="0">
                <a:ea typeface="ＭＳ Ｐゴシック" pitchFamily="-111" charset="-128"/>
                <a:cs typeface="MS PGothic" charset="0"/>
              </a:rPr>
              <a:t>P</a:t>
            </a:r>
            <a:r>
              <a:rPr lang="en-US" sz="1600" i="1" dirty="0">
                <a:ea typeface="ＭＳ Ｐゴシック" pitchFamily="-111" charset="-128"/>
                <a:cs typeface="MS PGothic" charset="0"/>
              </a:rPr>
              <a:t>i</a:t>
            </a: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 records its state&gt;  </a:t>
            </a:r>
            <a:r>
              <a:rPr lang="en-US" sz="1600" dirty="0" err="1">
                <a:ea typeface="ＭＳ Ｐゴシック" pitchFamily="-111" charset="-128"/>
                <a:cs typeface="MS PGothic" charset="0"/>
                <a:sym typeface="Wingdings" charset="0"/>
              </a:rPr>
              <a:t>e</a:t>
            </a:r>
            <a:r>
              <a:rPr lang="en-US" sz="1600" baseline="-25000" dirty="0" err="1">
                <a:ea typeface="ＭＳ Ｐゴシック" pitchFamily="-111" charset="-128"/>
                <a:cs typeface="MS PGothic" charset="0"/>
                <a:sym typeface="Wingdings" charset="0"/>
              </a:rPr>
              <a:t>i</a:t>
            </a: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 , it must be true that </a:t>
            </a:r>
            <a:r>
              <a:rPr lang="en-US" sz="1600" dirty="0" err="1">
                <a:ea typeface="ＭＳ Ｐゴシック" pitchFamily="-111" charset="-128"/>
                <a:cs typeface="MS PGothic" charset="0"/>
              </a:rPr>
              <a:t>P</a:t>
            </a:r>
            <a:r>
              <a:rPr lang="en-US" sz="1600" i="1" dirty="0" err="1">
                <a:ea typeface="ＭＳ Ｐゴシック" pitchFamily="-111" charset="-128"/>
                <a:cs typeface="MS PGothic" charset="0"/>
              </a:rPr>
              <a:t>j</a:t>
            </a:r>
            <a:r>
              <a:rPr lang="en-US" sz="1600" baseline="-25000" dirty="0">
                <a:ea typeface="ＭＳ Ｐゴシック" pitchFamily="-111" charset="-128"/>
                <a:cs typeface="MS PGothic" charset="0"/>
                <a:sym typeface="Wingdings" charset="0"/>
              </a:rPr>
              <a:t> </a:t>
            </a: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received a marker before  </a:t>
            </a:r>
            <a:r>
              <a:rPr lang="en-US" sz="1600" dirty="0" err="1">
                <a:ea typeface="ＭＳ Ｐゴシック" pitchFamily="-111" charset="-128"/>
                <a:cs typeface="MS PGothic" charset="0"/>
                <a:sym typeface="Wingdings" charset="0"/>
              </a:rPr>
              <a:t>e</a:t>
            </a:r>
            <a:r>
              <a:rPr lang="en-US" sz="1600" baseline="-25000" dirty="0" err="1">
                <a:ea typeface="ＭＳ Ｐゴシック" pitchFamily="-111" charset="-128"/>
                <a:cs typeface="MS PGothic" charset="0"/>
                <a:sym typeface="Wingdings" charset="0"/>
              </a:rPr>
              <a:t>j</a:t>
            </a: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 </a:t>
            </a:r>
          </a:p>
          <a:p>
            <a:pPr lvl="1">
              <a:buFont typeface="Arial"/>
              <a:buChar char="•"/>
              <a:defRPr/>
            </a:pP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Thus  </a:t>
            </a:r>
            <a:r>
              <a:rPr lang="en-US" sz="1600" dirty="0" err="1">
                <a:ea typeface="ＭＳ Ｐゴシック" pitchFamily="-111" charset="-128"/>
                <a:cs typeface="MS PGothic" charset="0"/>
                <a:sym typeface="Wingdings" charset="0"/>
              </a:rPr>
              <a:t>e</a:t>
            </a:r>
            <a:r>
              <a:rPr lang="en-US" sz="1600" baseline="-25000" dirty="0" err="1">
                <a:ea typeface="ＭＳ Ｐゴシック" pitchFamily="-111" charset="-128"/>
                <a:cs typeface="MS PGothic" charset="0"/>
                <a:sym typeface="Wingdings" charset="0"/>
              </a:rPr>
              <a:t>j</a:t>
            </a:r>
            <a:r>
              <a:rPr lang="en-US" sz="1600" dirty="0">
                <a:ea typeface="ＭＳ Ｐゴシック" pitchFamily="-111" charset="-128"/>
                <a:cs typeface="MS PGothic" charset="0"/>
                <a:sym typeface="Wingdings" charset="0"/>
              </a:rPr>
              <a:t> is not in the cut =&gt; contradiction</a:t>
            </a:r>
          </a:p>
        </p:txBody>
      </p:sp>
      <p:sp>
        <p:nvSpPr>
          <p:cNvPr id="109571" name="Slide Number Placeholder 1">
            <a:extLst>
              <a:ext uri="{FF2B5EF4-FFF2-40B4-BE49-F238E27FC236}">
                <a16:creationId xmlns:a16="http://schemas.microsoft.com/office/drawing/2014/main" id="{C83566ED-3D77-5047-9204-E1256C2DD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B6A8357-757A-4693-84ED-D9809A433D8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41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Title 1">
            <a:extLst>
              <a:ext uri="{FF2B5EF4-FFF2-40B4-BE49-F238E27FC236}">
                <a16:creationId xmlns:a16="http://schemas.microsoft.com/office/drawing/2014/main" id="{4702B901-468E-890B-585A-547C34FE6B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Next</a:t>
            </a:r>
          </a:p>
        </p:txBody>
      </p:sp>
      <p:sp>
        <p:nvSpPr>
          <p:cNvPr id="111618" name="Content Placeholder 2">
            <a:extLst>
              <a:ext uri="{FF2B5EF4-FFF2-40B4-BE49-F238E27FC236}">
                <a16:creationId xmlns:a16="http://schemas.microsoft.com/office/drawing/2014/main" id="{04A694BA-5C78-F008-A31F-3BF3633710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19250"/>
            <a:ext cx="8305800" cy="3086100"/>
          </a:xfrm>
        </p:spPr>
        <p:txBody>
          <a:bodyPr/>
          <a:lstStyle/>
          <a:p>
            <a:r>
              <a:rPr lang="en-US" altLang="en-US" sz="2000" dirty="0"/>
              <a:t>What is the </a:t>
            </a:r>
            <a:r>
              <a:rPr lang="en-US" altLang="en-US" sz="2000" dirty="0" err="1"/>
              <a:t>Chandy-Lamport</a:t>
            </a:r>
            <a:r>
              <a:rPr lang="en-US" altLang="en-US" sz="2000" dirty="0"/>
              <a:t> algorithm used for?</a:t>
            </a:r>
          </a:p>
        </p:txBody>
      </p:sp>
      <p:sp>
        <p:nvSpPr>
          <p:cNvPr id="111619" name="Slide Number Placeholder 1">
            <a:extLst>
              <a:ext uri="{FF2B5EF4-FFF2-40B4-BE49-F238E27FC236}">
                <a16:creationId xmlns:a16="http://schemas.microsoft.com/office/drawing/2014/main" id="{A5C059C8-80C5-1BA3-CEEC-B63EE82C4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932B554-F2F0-464D-8BBF-FB1B1F1E47A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42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Title 1">
            <a:extLst>
              <a:ext uri="{FF2B5EF4-FFF2-40B4-BE49-F238E27FC236}">
                <a16:creationId xmlns:a16="http://schemas.microsoft.com/office/drawing/2014/main" id="{D7598F6B-74E4-0C9E-FB04-8545F2B764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66700"/>
            <a:ext cx="7772400" cy="857250"/>
          </a:xfrm>
        </p:spPr>
        <p:txBody>
          <a:bodyPr/>
          <a:lstStyle/>
          <a:p>
            <a:pPr algn="l"/>
            <a:r>
              <a:rPr lang="en-US" altLang="en-US" sz="3200">
                <a:solidFill>
                  <a:schemeClr val="bg1"/>
                </a:solidFill>
                <a:latin typeface="Whitney BlackSC" pitchFamily="50" charset="0"/>
              </a:rPr>
              <a:t>“Correctness” in Distributed Systems</a:t>
            </a:r>
          </a:p>
        </p:txBody>
      </p:sp>
      <p:sp>
        <p:nvSpPr>
          <p:cNvPr id="113666" name="Content Placeholder 2">
            <a:extLst>
              <a:ext uri="{FF2B5EF4-FFF2-40B4-BE49-F238E27FC236}">
                <a16:creationId xmlns:a16="http://schemas.microsoft.com/office/drawing/2014/main" id="{1C2FE6D1-37BE-28C1-B009-B10FDC9234E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485900"/>
            <a:ext cx="8534400" cy="3086100"/>
          </a:xfrm>
        </p:spPr>
        <p:txBody>
          <a:bodyPr/>
          <a:lstStyle/>
          <a:p>
            <a:r>
              <a:rPr lang="en-US" altLang="en-US" sz="2000" dirty="0"/>
              <a:t>Can be seen in two ways</a:t>
            </a:r>
          </a:p>
          <a:p>
            <a:r>
              <a:rPr lang="en-US" altLang="en-US" sz="2000" dirty="0"/>
              <a:t>Liveness and Safety</a:t>
            </a:r>
          </a:p>
          <a:p>
            <a:r>
              <a:rPr lang="en-US" altLang="en-US" sz="2000" dirty="0"/>
              <a:t>Often confused – it’s important to distinguish from each other</a:t>
            </a:r>
          </a:p>
        </p:txBody>
      </p:sp>
      <p:sp>
        <p:nvSpPr>
          <p:cNvPr id="113667" name="Slide Number Placeholder 1">
            <a:extLst>
              <a:ext uri="{FF2B5EF4-FFF2-40B4-BE49-F238E27FC236}">
                <a16:creationId xmlns:a16="http://schemas.microsoft.com/office/drawing/2014/main" id="{CE9D023C-D00B-6DCF-B495-79B1ADE64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B62C048-9609-4CD7-830F-84AB9D5377C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43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Title 1">
            <a:extLst>
              <a:ext uri="{FF2B5EF4-FFF2-40B4-BE49-F238E27FC236}">
                <a16:creationId xmlns:a16="http://schemas.microsoft.com/office/drawing/2014/main" id="{8DE01969-2F9A-9C9E-3E0D-DDCE3FDFC6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Liveness</a:t>
            </a:r>
          </a:p>
        </p:txBody>
      </p:sp>
      <p:sp>
        <p:nvSpPr>
          <p:cNvPr id="115714" name="Content Placeholder 2">
            <a:extLst>
              <a:ext uri="{FF2B5EF4-FFF2-40B4-BE49-F238E27FC236}">
                <a16:creationId xmlns:a16="http://schemas.microsoft.com/office/drawing/2014/main" id="{0AEF676C-EDA3-1812-91CF-576F5721A2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485900"/>
            <a:ext cx="8382000" cy="3086100"/>
          </a:xfrm>
        </p:spPr>
        <p:txBody>
          <a:bodyPr/>
          <a:lstStyle/>
          <a:p>
            <a:r>
              <a:rPr lang="en-US" altLang="en-US" sz="2000" b="1" dirty="0">
                <a:solidFill>
                  <a:srgbClr val="0000FF"/>
                </a:solidFill>
              </a:rPr>
              <a:t>Liveness </a:t>
            </a:r>
            <a:r>
              <a:rPr lang="en-US" altLang="en-US" sz="2000" b="1" dirty="0"/>
              <a:t>= guarantee that something </a:t>
            </a:r>
            <a:r>
              <a:rPr lang="en-US" altLang="en-US" sz="2000" b="1" dirty="0">
                <a:solidFill>
                  <a:srgbClr val="008000"/>
                </a:solidFill>
              </a:rPr>
              <a:t>good </a:t>
            </a:r>
            <a:r>
              <a:rPr lang="en-US" altLang="en-US" sz="2000" b="1" dirty="0"/>
              <a:t>will happen, </a:t>
            </a:r>
            <a:r>
              <a:rPr lang="en-US" altLang="en-US" sz="2000" b="1" dirty="0">
                <a:solidFill>
                  <a:srgbClr val="FF0000"/>
                </a:solidFill>
              </a:rPr>
              <a:t>eventually</a:t>
            </a:r>
          </a:p>
          <a:p>
            <a:pPr lvl="1"/>
            <a:r>
              <a:rPr lang="en-US" altLang="ja-JP" sz="2000" dirty="0"/>
              <a:t>Eventually == does not imply a time bound, but if you let the system run long enough, then …</a:t>
            </a:r>
          </a:p>
        </p:txBody>
      </p:sp>
      <p:sp>
        <p:nvSpPr>
          <p:cNvPr id="115715" name="Slide Number Placeholder 1">
            <a:extLst>
              <a:ext uri="{FF2B5EF4-FFF2-40B4-BE49-F238E27FC236}">
                <a16:creationId xmlns:a16="http://schemas.microsoft.com/office/drawing/2014/main" id="{F100A613-F1CC-9FC7-97AB-D55944B2E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97D5513-BDAA-42F4-971F-D8DA48FB9B4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44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Title 1">
            <a:extLst>
              <a:ext uri="{FF2B5EF4-FFF2-40B4-BE49-F238E27FC236}">
                <a16:creationId xmlns:a16="http://schemas.microsoft.com/office/drawing/2014/main" id="{ADCE4193-D614-C244-23C1-C7F50F9B5E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Liveness: Examples</a:t>
            </a:r>
          </a:p>
        </p:txBody>
      </p:sp>
      <p:sp>
        <p:nvSpPr>
          <p:cNvPr id="117762" name="Content Placeholder 2">
            <a:extLst>
              <a:ext uri="{FF2B5EF4-FFF2-40B4-BE49-F238E27FC236}">
                <a16:creationId xmlns:a16="http://schemas.microsoft.com/office/drawing/2014/main" id="{EF56ECF2-DF62-6E31-6AD6-BE9CFA94A0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2400" y="1352550"/>
            <a:ext cx="8686800" cy="3086100"/>
          </a:xfrm>
        </p:spPr>
        <p:txBody>
          <a:bodyPr/>
          <a:lstStyle/>
          <a:p>
            <a:r>
              <a:rPr lang="en-US" altLang="en-US" sz="1800" b="1" dirty="0">
                <a:solidFill>
                  <a:srgbClr val="0000FF"/>
                </a:solidFill>
              </a:rPr>
              <a:t>Liveness </a:t>
            </a:r>
            <a:r>
              <a:rPr lang="en-US" altLang="en-US" sz="1800" b="1" dirty="0"/>
              <a:t>= guarantee that something </a:t>
            </a:r>
            <a:r>
              <a:rPr lang="en-US" altLang="en-US" sz="1800" b="1" dirty="0">
                <a:solidFill>
                  <a:srgbClr val="008000"/>
                </a:solidFill>
              </a:rPr>
              <a:t>good </a:t>
            </a:r>
            <a:r>
              <a:rPr lang="en-US" altLang="en-US" sz="1800" b="1" dirty="0"/>
              <a:t>will happen, </a:t>
            </a:r>
            <a:r>
              <a:rPr lang="en-US" altLang="en-US" sz="1800" b="1" dirty="0">
                <a:solidFill>
                  <a:srgbClr val="FF0000"/>
                </a:solidFill>
              </a:rPr>
              <a:t>eventually</a:t>
            </a:r>
          </a:p>
          <a:p>
            <a:pPr lvl="1"/>
            <a:r>
              <a:rPr lang="en-US" altLang="ja-JP" sz="1600" dirty="0"/>
              <a:t>Eventually == does not imply a time bound, but if you let the system run long enough, then …</a:t>
            </a:r>
          </a:p>
          <a:p>
            <a:r>
              <a:rPr lang="en-US" altLang="ja-JP" sz="1800" b="1" dirty="0"/>
              <a:t>Examples in Real World</a:t>
            </a:r>
          </a:p>
          <a:p>
            <a:pPr lvl="1"/>
            <a:r>
              <a:rPr lang="en-US" altLang="en-US" sz="1600" dirty="0"/>
              <a:t>Guarantee that </a:t>
            </a:r>
            <a:r>
              <a:rPr lang="ja-JP" altLang="en-US" sz="1600" dirty="0"/>
              <a:t>“</a:t>
            </a:r>
            <a:r>
              <a:rPr lang="en-US" altLang="ja-JP" sz="1600" dirty="0"/>
              <a:t>at least one of the </a:t>
            </a:r>
            <a:r>
              <a:rPr lang="en-US" altLang="ja-JP" sz="1600" dirty="0" err="1"/>
              <a:t>atheletes</a:t>
            </a:r>
            <a:r>
              <a:rPr lang="en-US" altLang="ja-JP" sz="1600" dirty="0"/>
              <a:t> in the 100m final will win gold</a:t>
            </a:r>
            <a:r>
              <a:rPr lang="ja-JP" altLang="en-US" sz="1600" dirty="0"/>
              <a:t>”</a:t>
            </a:r>
            <a:r>
              <a:rPr lang="en-US" altLang="ja-JP" sz="1600" dirty="0"/>
              <a:t> is liveness</a:t>
            </a:r>
          </a:p>
          <a:p>
            <a:pPr lvl="1"/>
            <a:r>
              <a:rPr lang="en-US" altLang="en-US" sz="1600" dirty="0"/>
              <a:t>A criminal will eventually be jailed</a:t>
            </a:r>
          </a:p>
          <a:p>
            <a:r>
              <a:rPr lang="en-US" altLang="en-US" sz="1800" b="1" dirty="0"/>
              <a:t>Examples in a Distributed System</a:t>
            </a:r>
          </a:p>
          <a:p>
            <a:pPr lvl="1"/>
            <a:r>
              <a:rPr lang="en-US" altLang="ja-JP" sz="1600" dirty="0"/>
              <a:t>Distributed computation: Guarantee that it will terminate</a:t>
            </a:r>
          </a:p>
          <a:p>
            <a:pPr lvl="1"/>
            <a:r>
              <a:rPr lang="en-US" altLang="en-US" sz="1600" dirty="0"/>
              <a:t>“Completeness” in failure detectors: every failure is eventually detected by some non-faulty process</a:t>
            </a:r>
          </a:p>
          <a:p>
            <a:pPr lvl="1"/>
            <a:r>
              <a:rPr lang="en-US" altLang="en-US" sz="1600" dirty="0"/>
              <a:t>In Consensus: All processes eventually decide on a value</a:t>
            </a:r>
          </a:p>
          <a:p>
            <a:endParaRPr lang="en-US" altLang="en-US" sz="1800" dirty="0"/>
          </a:p>
        </p:txBody>
      </p:sp>
      <p:sp>
        <p:nvSpPr>
          <p:cNvPr id="117763" name="Slide Number Placeholder 1">
            <a:extLst>
              <a:ext uri="{FF2B5EF4-FFF2-40B4-BE49-F238E27FC236}">
                <a16:creationId xmlns:a16="http://schemas.microsoft.com/office/drawing/2014/main" id="{318EE8E6-EA0B-8BD3-1C0E-74DB53E43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512238C-8F7A-435A-BFA1-EE559011B47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45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Title 1">
            <a:extLst>
              <a:ext uri="{FF2B5EF4-FFF2-40B4-BE49-F238E27FC236}">
                <a16:creationId xmlns:a16="http://schemas.microsoft.com/office/drawing/2014/main" id="{259CBD1E-67E5-725B-A26C-5D9740867A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554AD-E4DA-BD83-D2A8-574D51351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85900"/>
            <a:ext cx="8382000" cy="3086100"/>
          </a:xfrm>
        </p:spPr>
        <p:txBody>
          <a:bodyPr/>
          <a:lstStyle/>
          <a:p>
            <a:pPr>
              <a:defRPr/>
            </a:pPr>
            <a:r>
              <a:rPr lang="en-US" sz="2000" dirty="0">
                <a:solidFill>
                  <a:schemeClr val="accent2"/>
                </a:solidFill>
                <a:latin typeface="+mj-lt"/>
                <a:ea typeface="ＭＳ Ｐゴシック" charset="0"/>
                <a:cs typeface="ＭＳ Ｐゴシック" charset="0"/>
              </a:rPr>
              <a:t>Safety </a:t>
            </a:r>
            <a:r>
              <a:rPr lang="en-US" sz="2000" dirty="0">
                <a:latin typeface="+mj-lt"/>
                <a:ea typeface="ＭＳ Ｐゴシック" charset="0"/>
                <a:cs typeface="ＭＳ Ｐゴシック" charset="0"/>
              </a:rPr>
              <a:t>= guarantee that something </a:t>
            </a:r>
            <a:r>
              <a:rPr lang="en-US" sz="2000" dirty="0">
                <a:solidFill>
                  <a:srgbClr val="008000"/>
                </a:solidFill>
                <a:latin typeface="+mj-lt"/>
                <a:ea typeface="ＭＳ Ｐゴシック" charset="0"/>
                <a:cs typeface="ＭＳ Ｐゴシック" charset="0"/>
              </a:rPr>
              <a:t>bad </a:t>
            </a:r>
            <a:r>
              <a:rPr lang="en-US" sz="2000" dirty="0">
                <a:latin typeface="+mj-lt"/>
                <a:ea typeface="ＭＳ Ｐゴシック" charset="0"/>
                <a:cs typeface="ＭＳ Ｐゴシック" charset="0"/>
              </a:rPr>
              <a:t>will </a:t>
            </a:r>
            <a:r>
              <a:rPr lang="en-US" sz="2000" dirty="0">
                <a:solidFill>
                  <a:srgbClr val="FF0000"/>
                </a:solidFill>
                <a:latin typeface="+mj-lt"/>
                <a:ea typeface="ＭＳ Ｐゴシック" charset="0"/>
                <a:cs typeface="ＭＳ Ｐゴシック" charset="0"/>
              </a:rPr>
              <a:t>never</a:t>
            </a:r>
            <a:r>
              <a:rPr lang="en-US" sz="2000" dirty="0">
                <a:latin typeface="+mj-lt"/>
                <a:ea typeface="ＭＳ Ｐゴシック" charset="0"/>
                <a:cs typeface="ＭＳ Ｐゴシック" charset="0"/>
              </a:rPr>
              <a:t> happen</a:t>
            </a:r>
          </a:p>
        </p:txBody>
      </p:sp>
      <p:sp>
        <p:nvSpPr>
          <p:cNvPr id="119811" name="Slide Number Placeholder 1">
            <a:extLst>
              <a:ext uri="{FF2B5EF4-FFF2-40B4-BE49-F238E27FC236}">
                <a16:creationId xmlns:a16="http://schemas.microsoft.com/office/drawing/2014/main" id="{11361BF6-EB45-57CC-946A-1DE0BFAB2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274F982-5714-492A-8152-910D55EA405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46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Title 1">
            <a:extLst>
              <a:ext uri="{FF2B5EF4-FFF2-40B4-BE49-F238E27FC236}">
                <a16:creationId xmlns:a16="http://schemas.microsoft.com/office/drawing/2014/main" id="{90F8D390-CB2B-670E-E498-C8B2DA12E4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Safety: Examples</a:t>
            </a:r>
          </a:p>
        </p:txBody>
      </p:sp>
      <p:sp>
        <p:nvSpPr>
          <p:cNvPr id="121858" name="Content Placeholder 2">
            <a:extLst>
              <a:ext uri="{FF2B5EF4-FFF2-40B4-BE49-F238E27FC236}">
                <a16:creationId xmlns:a16="http://schemas.microsoft.com/office/drawing/2014/main" id="{A3803338-FA9F-9D7C-F84D-C17DB2A2F5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1428750"/>
            <a:ext cx="8686800" cy="3086100"/>
          </a:xfrm>
        </p:spPr>
        <p:txBody>
          <a:bodyPr/>
          <a:lstStyle/>
          <a:p>
            <a:r>
              <a:rPr lang="en-US" altLang="en-US" sz="1800" b="1" dirty="0">
                <a:solidFill>
                  <a:schemeClr val="accent2"/>
                </a:solidFill>
              </a:rPr>
              <a:t>Safety </a:t>
            </a:r>
            <a:r>
              <a:rPr lang="en-US" altLang="en-US" sz="1800" b="1" dirty="0"/>
              <a:t>= guarantee that something </a:t>
            </a:r>
            <a:r>
              <a:rPr lang="en-US" altLang="en-US" sz="1800" b="1" dirty="0">
                <a:solidFill>
                  <a:srgbClr val="008000"/>
                </a:solidFill>
              </a:rPr>
              <a:t>bad </a:t>
            </a:r>
            <a:r>
              <a:rPr lang="en-US" altLang="en-US" sz="1800" b="1" dirty="0"/>
              <a:t>will </a:t>
            </a:r>
            <a:r>
              <a:rPr lang="en-US" altLang="en-US" sz="1800" b="1" dirty="0">
                <a:solidFill>
                  <a:srgbClr val="FF0000"/>
                </a:solidFill>
              </a:rPr>
              <a:t>never</a:t>
            </a:r>
            <a:r>
              <a:rPr lang="en-US" altLang="en-US" sz="1800" b="1" dirty="0"/>
              <a:t> happen</a:t>
            </a:r>
          </a:p>
          <a:p>
            <a:r>
              <a:rPr lang="en-US" altLang="en-US" sz="1800" b="1" dirty="0"/>
              <a:t>Examples in Real World</a:t>
            </a:r>
          </a:p>
          <a:p>
            <a:pPr lvl="1"/>
            <a:r>
              <a:rPr lang="en-US" altLang="en-US" sz="1800" dirty="0"/>
              <a:t>A peace treaty between two nations provides safety</a:t>
            </a:r>
          </a:p>
          <a:p>
            <a:pPr lvl="2"/>
            <a:r>
              <a:rPr lang="en-US" altLang="en-US" sz="1800" dirty="0"/>
              <a:t>War will never happen</a:t>
            </a:r>
          </a:p>
          <a:p>
            <a:pPr lvl="1"/>
            <a:r>
              <a:rPr lang="en-US" altLang="en-US" sz="1800" dirty="0"/>
              <a:t>An innocent person will never be jailed</a:t>
            </a:r>
          </a:p>
          <a:p>
            <a:r>
              <a:rPr lang="en-US" altLang="en-US" sz="1800" b="1" dirty="0"/>
              <a:t>Examples in a Distributed System </a:t>
            </a:r>
          </a:p>
          <a:p>
            <a:pPr lvl="1"/>
            <a:r>
              <a:rPr lang="en-US" altLang="en-US" sz="1800" dirty="0"/>
              <a:t>There is no deadlock in a distributed transaction system</a:t>
            </a:r>
          </a:p>
          <a:p>
            <a:pPr lvl="1"/>
            <a:r>
              <a:rPr lang="en-US" altLang="en-US" sz="1800" dirty="0"/>
              <a:t>No object is orphaned in a distributed object system</a:t>
            </a:r>
          </a:p>
          <a:p>
            <a:pPr lvl="1"/>
            <a:r>
              <a:rPr lang="en-US" altLang="en-US" sz="1800" dirty="0"/>
              <a:t>“Accuracy” in failure detectors</a:t>
            </a:r>
          </a:p>
          <a:p>
            <a:pPr lvl="1"/>
            <a:r>
              <a:rPr lang="en-US" altLang="en-US" sz="1800" dirty="0"/>
              <a:t>In Consensus: No two processes decide on different values</a:t>
            </a:r>
          </a:p>
        </p:txBody>
      </p:sp>
      <p:sp>
        <p:nvSpPr>
          <p:cNvPr id="121859" name="Slide Number Placeholder 1">
            <a:extLst>
              <a:ext uri="{FF2B5EF4-FFF2-40B4-BE49-F238E27FC236}">
                <a16:creationId xmlns:a16="http://schemas.microsoft.com/office/drawing/2014/main" id="{376369EE-DF3C-0588-DEF8-E775EB932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5D9FE45-60E6-4D04-B762-1D51700AEB4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47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Title 1">
            <a:extLst>
              <a:ext uri="{FF2B5EF4-FFF2-40B4-BE49-F238E27FC236}">
                <a16:creationId xmlns:a16="http://schemas.microsoft.com/office/drawing/2014/main" id="{5805E441-2C81-9565-39B9-FF44E00C2D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Can’t we Guarantee both?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8E8B7-C7AE-0235-C0B5-E7362BD13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466850"/>
            <a:ext cx="8686800" cy="3086100"/>
          </a:xfrm>
        </p:spPr>
        <p:txBody>
          <a:bodyPr/>
          <a:lstStyle/>
          <a:p>
            <a:pPr>
              <a:defRPr/>
            </a:pPr>
            <a:r>
              <a:rPr lang="en-US" sz="1600" b="1" dirty="0">
                <a:latin typeface="+mj-lt"/>
                <a:ea typeface="ＭＳ Ｐゴシック" charset="0"/>
                <a:cs typeface="ＭＳ Ｐゴシック" charset="0"/>
              </a:rPr>
              <a:t>Can be difficult to satisfy both </a:t>
            </a:r>
            <a:r>
              <a:rPr lang="en-US" sz="1600" b="1" dirty="0" err="1">
                <a:latin typeface="+mj-lt"/>
                <a:ea typeface="ＭＳ Ｐゴシック" charset="0"/>
                <a:cs typeface="ＭＳ Ｐゴシック" charset="0"/>
              </a:rPr>
              <a:t>liveness</a:t>
            </a:r>
            <a:r>
              <a:rPr lang="en-US" sz="1600" b="1" dirty="0">
                <a:latin typeface="+mj-lt"/>
                <a:ea typeface="ＭＳ Ｐゴシック" charset="0"/>
                <a:cs typeface="ＭＳ Ｐゴシック" charset="0"/>
              </a:rPr>
              <a:t> and safety in an asynchronous distributed system!</a:t>
            </a:r>
          </a:p>
          <a:p>
            <a:pPr lvl="1">
              <a:defRPr/>
            </a:pPr>
            <a:r>
              <a:rPr lang="en-US" sz="1600" dirty="0">
                <a:latin typeface="+mj-lt"/>
                <a:ea typeface="ＭＳ Ｐゴシック" charset="0"/>
                <a:cs typeface="ＭＳ Ｐゴシック" charset="0"/>
              </a:rPr>
              <a:t>Failure Detector: Completeness (</a:t>
            </a:r>
            <a:r>
              <a:rPr lang="en-US" sz="1600" dirty="0" err="1">
                <a:latin typeface="+mj-lt"/>
                <a:ea typeface="ＭＳ Ｐゴシック" charset="0"/>
                <a:cs typeface="ＭＳ Ｐゴシック" charset="0"/>
              </a:rPr>
              <a:t>Liveness</a:t>
            </a:r>
            <a:r>
              <a:rPr lang="en-US" sz="1600" dirty="0">
                <a:latin typeface="+mj-lt"/>
                <a:ea typeface="ＭＳ Ｐゴシック" charset="0"/>
                <a:cs typeface="ＭＳ Ｐゴシック" charset="0"/>
              </a:rPr>
              <a:t>) and Accuracy (Safety) cannot both be guaranteed by a failure detector in an asynchronous distributed system</a:t>
            </a:r>
          </a:p>
          <a:p>
            <a:pPr lvl="1">
              <a:defRPr/>
            </a:pPr>
            <a:r>
              <a:rPr lang="en-US" sz="1600" dirty="0">
                <a:latin typeface="+mj-lt"/>
                <a:ea typeface="ＭＳ Ｐゴシック" charset="0"/>
                <a:cs typeface="ＭＳ Ｐゴシック" charset="0"/>
              </a:rPr>
              <a:t>Consensus: Decisions (</a:t>
            </a:r>
            <a:r>
              <a:rPr lang="en-US" sz="1600" dirty="0" err="1">
                <a:latin typeface="+mj-lt"/>
                <a:ea typeface="ＭＳ Ｐゴシック" charset="0"/>
                <a:cs typeface="ＭＳ Ｐゴシック" charset="0"/>
              </a:rPr>
              <a:t>Liveness</a:t>
            </a:r>
            <a:r>
              <a:rPr lang="en-US" sz="1600" dirty="0">
                <a:latin typeface="+mj-lt"/>
                <a:ea typeface="ＭＳ Ｐゴシック" charset="0"/>
                <a:cs typeface="ＭＳ Ｐゴシック" charset="0"/>
              </a:rPr>
              <a:t>) and correct decisions (Safety) cannot both be guaranteed by any consensus protocol in an asynchronous distributed system</a:t>
            </a:r>
          </a:p>
          <a:p>
            <a:pPr lvl="1">
              <a:defRPr/>
            </a:pPr>
            <a:r>
              <a:rPr lang="en-US" sz="1600" dirty="0">
                <a:latin typeface="+mj-lt"/>
                <a:ea typeface="ＭＳ Ｐゴシック" charset="0"/>
                <a:cs typeface="ＭＳ Ｐゴシック" charset="0"/>
              </a:rPr>
              <a:t>Very difficult for legal systems (anywhere in the world) to guarantee that all criminals are jailed (</a:t>
            </a:r>
            <a:r>
              <a:rPr lang="en-US" sz="1600" dirty="0" err="1">
                <a:latin typeface="+mj-lt"/>
                <a:ea typeface="ＭＳ Ｐゴシック" charset="0"/>
                <a:cs typeface="ＭＳ Ｐゴシック" charset="0"/>
              </a:rPr>
              <a:t>Liveness</a:t>
            </a:r>
            <a:r>
              <a:rPr lang="en-US" sz="1600" dirty="0">
                <a:latin typeface="+mj-lt"/>
                <a:ea typeface="ＭＳ Ｐゴシック" charset="0"/>
                <a:cs typeface="ＭＳ Ｐゴシック" charset="0"/>
              </a:rPr>
              <a:t>) and no innocents are jailed  (Safety)</a:t>
            </a:r>
          </a:p>
          <a:p>
            <a:pPr lvl="1">
              <a:defRPr/>
            </a:pPr>
            <a:endParaRPr lang="en-US" sz="1600" dirty="0">
              <a:latin typeface="+mj-lt"/>
              <a:ea typeface="ＭＳ Ｐゴシック" charset="0"/>
              <a:cs typeface="ＭＳ Ｐゴシック" charset="0"/>
            </a:endParaRPr>
          </a:p>
          <a:p>
            <a:pPr lvl="1">
              <a:defRPr/>
            </a:pPr>
            <a:endParaRPr lang="en-US" sz="1600" dirty="0">
              <a:latin typeface="+mj-lt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1600" dirty="0">
              <a:latin typeface="+mj-lt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123907" name="Slide Number Placeholder 1">
            <a:extLst>
              <a:ext uri="{FF2B5EF4-FFF2-40B4-BE49-F238E27FC236}">
                <a16:creationId xmlns:a16="http://schemas.microsoft.com/office/drawing/2014/main" id="{5AD11F67-F3F9-10E2-6E63-4D3C61DED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D592898-73E8-4D24-8F45-992FA371B9E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48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3" name="Title 1">
            <a:extLst>
              <a:ext uri="{FF2B5EF4-FFF2-40B4-BE49-F238E27FC236}">
                <a16:creationId xmlns:a16="http://schemas.microsoft.com/office/drawing/2014/main" id="{A8AED4D4-54DA-811E-328D-64874F4755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In the language of Global States</a:t>
            </a:r>
          </a:p>
        </p:txBody>
      </p:sp>
      <p:sp>
        <p:nvSpPr>
          <p:cNvPr id="125954" name="Content Placeholder 2">
            <a:extLst>
              <a:ext uri="{FF2B5EF4-FFF2-40B4-BE49-F238E27FC236}">
                <a16:creationId xmlns:a16="http://schemas.microsoft.com/office/drawing/2014/main" id="{5DA1F2BB-EA75-9206-A975-D57ECD07C07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8600" y="1409700"/>
            <a:ext cx="8686800" cy="1924050"/>
          </a:xfrm>
        </p:spPr>
        <p:txBody>
          <a:bodyPr/>
          <a:lstStyle/>
          <a:p>
            <a:r>
              <a:rPr lang="en-US" altLang="en-US" sz="2000" b="1" dirty="0"/>
              <a:t>Recall that a distributed system moves from one global state to another global state, via causal steps</a:t>
            </a:r>
          </a:p>
          <a:p>
            <a:r>
              <a:rPr lang="en-US" altLang="en-US" sz="2000" b="1" dirty="0"/>
              <a:t>Liveness </a:t>
            </a:r>
            <a:r>
              <a:rPr lang="en-US" altLang="en-US" sz="2000" b="1" dirty="0" err="1"/>
              <a:t>w.r.t.</a:t>
            </a:r>
            <a:r>
              <a:rPr lang="en-US" altLang="en-US" sz="2000" b="1" dirty="0"/>
              <a:t> a property </a:t>
            </a:r>
            <a:r>
              <a:rPr lang="en-US" altLang="en-US" sz="2000" b="1" dirty="0" err="1"/>
              <a:t>Pr</a:t>
            </a:r>
            <a:r>
              <a:rPr lang="en-US" altLang="en-US" sz="2000" b="1" dirty="0"/>
              <a:t> in a given state S means</a:t>
            </a:r>
          </a:p>
          <a:p>
            <a:pPr lvl="1"/>
            <a:r>
              <a:rPr lang="en-US" altLang="en-US" sz="2000" dirty="0"/>
              <a:t>S satisfies </a:t>
            </a:r>
            <a:r>
              <a:rPr lang="en-US" altLang="en-US" sz="2000" dirty="0" err="1"/>
              <a:t>Pr</a:t>
            </a:r>
            <a:r>
              <a:rPr lang="en-US" altLang="en-US" sz="2000" dirty="0"/>
              <a:t>, or there is </a:t>
            </a:r>
            <a:r>
              <a:rPr lang="en-US" altLang="en-US" sz="2000" dirty="0">
                <a:solidFill>
                  <a:srgbClr val="0000FF"/>
                </a:solidFill>
              </a:rPr>
              <a:t>some</a:t>
            </a:r>
            <a:r>
              <a:rPr lang="en-US" altLang="en-US" sz="2000" dirty="0"/>
              <a:t> causal path of global states from S to S’ where S’ satisfies </a:t>
            </a:r>
            <a:r>
              <a:rPr lang="en-US" altLang="en-US" sz="2000" dirty="0" err="1"/>
              <a:t>Pr</a:t>
            </a:r>
            <a:endParaRPr lang="en-US" altLang="en-US" sz="2000" dirty="0"/>
          </a:p>
        </p:txBody>
      </p:sp>
      <p:sp>
        <p:nvSpPr>
          <p:cNvPr id="125955" name="Rectangle 1">
            <a:extLst>
              <a:ext uri="{FF2B5EF4-FFF2-40B4-BE49-F238E27FC236}">
                <a16:creationId xmlns:a16="http://schemas.microsoft.com/office/drawing/2014/main" id="{955A1E41-BF32-87A9-23AA-76CA0344AC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3181350"/>
            <a:ext cx="86868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b="1" dirty="0"/>
              <a:t>Safety </a:t>
            </a:r>
            <a:r>
              <a:rPr lang="en-US" altLang="en-US" sz="2000" b="1" dirty="0" err="1"/>
              <a:t>w.r.t.</a:t>
            </a:r>
            <a:r>
              <a:rPr lang="en-US" altLang="en-US" sz="2000" b="1" dirty="0"/>
              <a:t> a property </a:t>
            </a:r>
            <a:r>
              <a:rPr lang="en-US" altLang="en-US" sz="2000" b="1" dirty="0" err="1"/>
              <a:t>Pr</a:t>
            </a:r>
            <a:r>
              <a:rPr lang="en-US" altLang="en-US" sz="2000" b="1" dirty="0"/>
              <a:t> in a given state S means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/>
              <a:t>S satisfies </a:t>
            </a:r>
            <a:r>
              <a:rPr lang="en-US" altLang="en-US" sz="2000" dirty="0" err="1"/>
              <a:t>Pr</a:t>
            </a:r>
            <a:r>
              <a:rPr lang="en-US" altLang="en-US" sz="2000" dirty="0"/>
              <a:t>, and </a:t>
            </a:r>
            <a:r>
              <a:rPr lang="en-US" altLang="en-US" sz="2000" dirty="0">
                <a:solidFill>
                  <a:srgbClr val="FF0000"/>
                </a:solidFill>
              </a:rPr>
              <a:t>all</a:t>
            </a:r>
            <a:r>
              <a:rPr lang="en-US" altLang="en-US" sz="2000" dirty="0"/>
              <a:t> global states S’ reachable from S also satisfy </a:t>
            </a:r>
            <a:r>
              <a:rPr lang="en-US" altLang="en-US" sz="2000" dirty="0" err="1"/>
              <a:t>Pr</a:t>
            </a:r>
            <a:endParaRPr lang="en-US" altLang="en-US" sz="2000" dirty="0"/>
          </a:p>
        </p:txBody>
      </p:sp>
      <p:sp>
        <p:nvSpPr>
          <p:cNvPr id="125956" name="Slide Number Placeholder 1">
            <a:extLst>
              <a:ext uri="{FF2B5EF4-FFF2-40B4-BE49-F238E27FC236}">
                <a16:creationId xmlns:a16="http://schemas.microsoft.com/office/drawing/2014/main" id="{A9CE938F-4528-6483-0E4F-B90FE905F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4D7CD28-C9D7-43EB-9FC4-C62295F69AC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49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>
            <a:extLst>
              <a:ext uri="{FF2B5EF4-FFF2-40B4-BE49-F238E27FC236}">
                <a16:creationId xmlns:a16="http://schemas.microsoft.com/office/drawing/2014/main" id="{A8937773-8394-9326-0DE8-98F1AE4B74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What’s a Global Snapshot?</a:t>
            </a:r>
          </a:p>
        </p:txBody>
      </p:sp>
      <p:sp>
        <p:nvSpPr>
          <p:cNvPr id="35842" name="Content Placeholder 2">
            <a:extLst>
              <a:ext uri="{FF2B5EF4-FFF2-40B4-BE49-F238E27FC236}">
                <a16:creationId xmlns:a16="http://schemas.microsoft.com/office/drawing/2014/main" id="{47FA3EFE-F557-5ADD-E987-66B8F2DD015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543050"/>
            <a:ext cx="8458200" cy="30861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1800" b="1" dirty="0"/>
              <a:t>Global Snapshot</a:t>
            </a:r>
            <a:r>
              <a:rPr lang="en-US" altLang="en-US" sz="1800" dirty="0"/>
              <a:t> = </a:t>
            </a:r>
            <a:r>
              <a:rPr lang="en-US" altLang="en-US" sz="1800" b="1" dirty="0"/>
              <a:t>Global State</a:t>
            </a:r>
            <a:r>
              <a:rPr lang="en-US" altLang="en-US" sz="1800" dirty="0"/>
              <a:t> = </a:t>
            </a:r>
          </a:p>
          <a:p>
            <a:pPr marL="457200" lvl="1" indent="0">
              <a:lnSpc>
                <a:spcPct val="80000"/>
              </a:lnSpc>
              <a:buFontTx/>
              <a:buNone/>
            </a:pPr>
            <a:endParaRPr lang="en-US" altLang="en-US" sz="1800" dirty="0"/>
          </a:p>
          <a:p>
            <a:pPr marL="457200" lvl="1" indent="0">
              <a:lnSpc>
                <a:spcPct val="80000"/>
              </a:lnSpc>
              <a:buFontTx/>
              <a:buNone/>
            </a:pPr>
            <a:r>
              <a:rPr lang="en-US" altLang="en-US" sz="1800" dirty="0"/>
              <a:t> Individual state of </a:t>
            </a:r>
            <a:r>
              <a:rPr lang="en-US" altLang="en-US" sz="1800" dirty="0">
                <a:solidFill>
                  <a:srgbClr val="FF0000"/>
                </a:solidFill>
              </a:rPr>
              <a:t>each</a:t>
            </a:r>
            <a:r>
              <a:rPr lang="en-US" altLang="en-US" sz="1800" dirty="0"/>
              <a:t> </a:t>
            </a:r>
            <a:r>
              <a:rPr lang="en-US" altLang="en-US" sz="1800" dirty="0">
                <a:solidFill>
                  <a:srgbClr val="FF0000"/>
                </a:solidFill>
              </a:rPr>
              <a:t>process</a:t>
            </a:r>
            <a:r>
              <a:rPr lang="en-US" altLang="en-US" sz="1800" dirty="0"/>
              <a:t> in the distributed system </a:t>
            </a:r>
          </a:p>
          <a:p>
            <a:pPr marL="457200" lvl="1" indent="0">
              <a:lnSpc>
                <a:spcPct val="80000"/>
              </a:lnSpc>
              <a:buFontTx/>
              <a:buNone/>
            </a:pPr>
            <a:r>
              <a:rPr lang="en-US" altLang="en-US" sz="1800" dirty="0"/>
              <a:t>+ </a:t>
            </a:r>
          </a:p>
          <a:p>
            <a:pPr marL="457200" lvl="1" indent="0">
              <a:lnSpc>
                <a:spcPct val="80000"/>
              </a:lnSpc>
              <a:buFontTx/>
              <a:buNone/>
            </a:pPr>
            <a:r>
              <a:rPr lang="en-US" altLang="en-US" sz="1800" dirty="0"/>
              <a:t>Individual state of </a:t>
            </a:r>
            <a:r>
              <a:rPr lang="en-US" altLang="en-US" sz="1800" dirty="0">
                <a:solidFill>
                  <a:srgbClr val="00B050"/>
                </a:solidFill>
              </a:rPr>
              <a:t>each communication channel </a:t>
            </a:r>
            <a:r>
              <a:rPr lang="en-US" altLang="en-US" sz="1800" dirty="0"/>
              <a:t>in the distributed system</a:t>
            </a:r>
          </a:p>
          <a:p>
            <a:pPr>
              <a:lnSpc>
                <a:spcPct val="80000"/>
              </a:lnSpc>
            </a:pPr>
            <a:endParaRPr lang="en-US" altLang="en-US" sz="1800" dirty="0"/>
          </a:p>
          <a:p>
            <a:pPr>
              <a:lnSpc>
                <a:spcPct val="80000"/>
              </a:lnSpc>
            </a:pPr>
            <a:r>
              <a:rPr lang="en-US" altLang="en-US" sz="1800" dirty="0"/>
              <a:t>Capture the </a:t>
            </a:r>
            <a:r>
              <a:rPr lang="en-US" altLang="en-US" sz="1800" dirty="0">
                <a:solidFill>
                  <a:schemeClr val="accent2"/>
                </a:solidFill>
              </a:rPr>
              <a:t>instantaneous</a:t>
            </a:r>
            <a:r>
              <a:rPr lang="en-US" altLang="en-US" sz="1800" dirty="0"/>
              <a:t> </a:t>
            </a:r>
            <a:r>
              <a:rPr lang="en-US" altLang="en-US" sz="1800" i="1" dirty="0"/>
              <a:t>state </a:t>
            </a:r>
            <a:r>
              <a:rPr lang="en-US" altLang="en-US" sz="1800" dirty="0"/>
              <a:t>of </a:t>
            </a:r>
            <a:r>
              <a:rPr lang="en-US" altLang="en-US" sz="1800" u="sng" dirty="0"/>
              <a:t>each process</a:t>
            </a:r>
          </a:p>
          <a:p>
            <a:pPr marL="0" indent="0">
              <a:lnSpc>
                <a:spcPct val="80000"/>
              </a:lnSpc>
              <a:buNone/>
            </a:pPr>
            <a:endParaRPr lang="en-US" altLang="en-US" sz="1800" u="sng" dirty="0"/>
          </a:p>
          <a:p>
            <a:pPr>
              <a:lnSpc>
                <a:spcPct val="80000"/>
              </a:lnSpc>
            </a:pPr>
            <a:r>
              <a:rPr lang="en-US" altLang="en-US" sz="1800" dirty="0"/>
              <a:t>And the instantaneous </a:t>
            </a:r>
            <a:r>
              <a:rPr lang="en-US" altLang="en-US" sz="1800" i="1" dirty="0"/>
              <a:t>state</a:t>
            </a:r>
            <a:r>
              <a:rPr lang="en-US" altLang="en-US" sz="1800" dirty="0"/>
              <a:t> of </a:t>
            </a:r>
            <a:r>
              <a:rPr lang="en-US" altLang="en-US" sz="1800" u="sng" dirty="0"/>
              <a:t>each communication channel</a:t>
            </a:r>
            <a:r>
              <a:rPr lang="en-US" altLang="en-US" sz="1800" dirty="0"/>
              <a:t>, i.e.,  </a:t>
            </a:r>
            <a:r>
              <a:rPr lang="en-US" altLang="en-US" sz="1800" i="1" dirty="0"/>
              <a:t>messages </a:t>
            </a:r>
            <a:r>
              <a:rPr lang="en-US" altLang="en-US" sz="1800" dirty="0"/>
              <a:t>in transit on the channels</a:t>
            </a:r>
          </a:p>
          <a:p>
            <a:endParaRPr lang="en-US" altLang="en-US" sz="1800" dirty="0"/>
          </a:p>
        </p:txBody>
      </p:sp>
      <p:sp>
        <p:nvSpPr>
          <p:cNvPr id="35843" name="Slide Number Placeholder 1">
            <a:extLst>
              <a:ext uri="{FF2B5EF4-FFF2-40B4-BE49-F238E27FC236}">
                <a16:creationId xmlns:a16="http://schemas.microsoft.com/office/drawing/2014/main" id="{F36D01A1-AC8D-CAC4-10D3-37F5CA4B2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D627BCC-3C5A-4074-9090-F951364251E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1" name="Title 1">
            <a:extLst>
              <a:ext uri="{FF2B5EF4-FFF2-40B4-BE49-F238E27FC236}">
                <a16:creationId xmlns:a16="http://schemas.microsoft.com/office/drawing/2014/main" id="{A2D7C15D-17CC-4792-C572-C288FD0B30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3600">
                <a:solidFill>
                  <a:schemeClr val="bg1"/>
                </a:solidFill>
                <a:latin typeface="Whitney BlackSC" pitchFamily="50" charset="0"/>
              </a:rPr>
              <a:t>Using Global Snapshot Algorithm</a:t>
            </a:r>
          </a:p>
        </p:txBody>
      </p:sp>
      <p:sp>
        <p:nvSpPr>
          <p:cNvPr id="128002" name="Content Placeholder 2">
            <a:extLst>
              <a:ext uri="{FF2B5EF4-FFF2-40B4-BE49-F238E27FC236}">
                <a16:creationId xmlns:a16="http://schemas.microsoft.com/office/drawing/2014/main" id="{7B9AE10D-0422-6172-E935-DF61854C543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428750"/>
            <a:ext cx="8534400" cy="2743200"/>
          </a:xfrm>
        </p:spPr>
        <p:txBody>
          <a:bodyPr/>
          <a:lstStyle/>
          <a:p>
            <a:r>
              <a:rPr lang="en-US" altLang="en-US" sz="1800" b="1" dirty="0" err="1"/>
              <a:t>Chandy-Lamport</a:t>
            </a:r>
            <a:r>
              <a:rPr lang="en-US" altLang="en-US" sz="1800" b="1" dirty="0"/>
              <a:t> algorithm can be used to detect global properties that are </a:t>
            </a:r>
            <a:r>
              <a:rPr lang="en-US" altLang="en-US" sz="1800" b="1" dirty="0">
                <a:solidFill>
                  <a:srgbClr val="0000FF"/>
                </a:solidFill>
              </a:rPr>
              <a:t>stable</a:t>
            </a:r>
          </a:p>
          <a:p>
            <a:pPr lvl="1"/>
            <a:r>
              <a:rPr lang="en-US" altLang="en-US" sz="1800" dirty="0"/>
              <a:t>Stable = once true, stays true forever afterwards</a:t>
            </a:r>
          </a:p>
          <a:p>
            <a:r>
              <a:rPr lang="en-US" altLang="en-US" sz="1800" b="1" dirty="0"/>
              <a:t>Stable Liveness examples</a:t>
            </a:r>
          </a:p>
          <a:p>
            <a:pPr lvl="1"/>
            <a:r>
              <a:rPr lang="en-US" altLang="en-US" sz="1800" dirty="0"/>
              <a:t>Computation has terminated</a:t>
            </a:r>
          </a:p>
          <a:p>
            <a:r>
              <a:rPr lang="en-US" altLang="en-US" sz="1800" b="1" dirty="0"/>
              <a:t>Stable Non-Safety examples</a:t>
            </a:r>
          </a:p>
          <a:p>
            <a:pPr lvl="1"/>
            <a:r>
              <a:rPr lang="en-US" altLang="en-US" sz="1800" dirty="0"/>
              <a:t>There is a deadlock</a:t>
            </a:r>
          </a:p>
          <a:p>
            <a:pPr lvl="1"/>
            <a:r>
              <a:rPr lang="en-US" altLang="en-US" sz="1800" dirty="0"/>
              <a:t>An object is orphaned (no pointers point to it)</a:t>
            </a:r>
          </a:p>
        </p:txBody>
      </p:sp>
      <p:sp>
        <p:nvSpPr>
          <p:cNvPr id="128003" name="Rectangle 1">
            <a:extLst>
              <a:ext uri="{FF2B5EF4-FFF2-40B4-BE49-F238E27FC236}">
                <a16:creationId xmlns:a16="http://schemas.microsoft.com/office/drawing/2014/main" id="{20AAA618-4570-6717-2D6F-54F9CB1188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095750"/>
            <a:ext cx="84582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1800" b="1" dirty="0"/>
              <a:t>All stable global properties can be detected using the </a:t>
            </a:r>
            <a:r>
              <a:rPr lang="en-US" altLang="en-US" sz="1800" b="1" dirty="0" err="1"/>
              <a:t>Chandy-Lamport</a:t>
            </a:r>
            <a:r>
              <a:rPr lang="en-US" altLang="en-US" sz="1800" b="1" dirty="0"/>
              <a:t> algorithm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altLang="en-US" sz="1800" b="1" dirty="0"/>
              <a:t>Due to its causal correctness</a:t>
            </a:r>
          </a:p>
        </p:txBody>
      </p:sp>
      <p:sp>
        <p:nvSpPr>
          <p:cNvPr id="128004" name="Slide Number Placeholder 1">
            <a:extLst>
              <a:ext uri="{FF2B5EF4-FFF2-40B4-BE49-F238E27FC236}">
                <a16:creationId xmlns:a16="http://schemas.microsoft.com/office/drawing/2014/main" id="{364CAB20-CACC-8EE4-AEC0-4054E69A2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A759212-3AA7-4079-BF70-7E2AE7DFA77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50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49" name="Title 1">
            <a:extLst>
              <a:ext uri="{FF2B5EF4-FFF2-40B4-BE49-F238E27FC236}">
                <a16:creationId xmlns:a16="http://schemas.microsoft.com/office/drawing/2014/main" id="{A07C7CCF-FA72-F96F-D9AC-FC8541823B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Summary</a:t>
            </a:r>
          </a:p>
        </p:txBody>
      </p:sp>
      <p:sp>
        <p:nvSpPr>
          <p:cNvPr id="130050" name="Content Placeholder 2">
            <a:extLst>
              <a:ext uri="{FF2B5EF4-FFF2-40B4-BE49-F238E27FC236}">
                <a16:creationId xmlns:a16="http://schemas.microsoft.com/office/drawing/2014/main" id="{31945219-7A47-D93A-4E85-5129A1EA96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581150"/>
            <a:ext cx="8458200" cy="3086100"/>
          </a:xfrm>
        </p:spPr>
        <p:txBody>
          <a:bodyPr/>
          <a:lstStyle/>
          <a:p>
            <a:r>
              <a:rPr lang="en-US" altLang="en-US" sz="2000" dirty="0"/>
              <a:t>The ability to calculate global snapshots in a distributed system is very important</a:t>
            </a:r>
          </a:p>
          <a:p>
            <a:r>
              <a:rPr lang="en-US" altLang="en-US" sz="2000" dirty="0"/>
              <a:t>But don’t want to interrupt running distributed application</a:t>
            </a:r>
          </a:p>
          <a:p>
            <a:r>
              <a:rPr lang="en-US" altLang="en-US" sz="2000" dirty="0" err="1"/>
              <a:t>Chandy-Lamport</a:t>
            </a:r>
            <a:r>
              <a:rPr lang="en-US" altLang="en-US" sz="2000" dirty="0"/>
              <a:t> algorithm calculates global snapshot</a:t>
            </a:r>
          </a:p>
          <a:p>
            <a:r>
              <a:rPr lang="en-US" altLang="en-US" sz="2000" dirty="0"/>
              <a:t>Obeys causality (creates a consistent cut)</a:t>
            </a:r>
          </a:p>
          <a:p>
            <a:r>
              <a:rPr lang="en-US" altLang="en-US" sz="2000" dirty="0"/>
              <a:t>Can be used to detect stable global properties</a:t>
            </a:r>
          </a:p>
          <a:p>
            <a:r>
              <a:rPr lang="en-US" altLang="en-US" sz="2000" dirty="0"/>
              <a:t>Safety vs. Liveness</a:t>
            </a:r>
          </a:p>
        </p:txBody>
      </p:sp>
      <p:sp>
        <p:nvSpPr>
          <p:cNvPr id="130051" name="Slide Number Placeholder 1">
            <a:extLst>
              <a:ext uri="{FF2B5EF4-FFF2-40B4-BE49-F238E27FC236}">
                <a16:creationId xmlns:a16="http://schemas.microsoft.com/office/drawing/2014/main" id="{5CDD0058-D82A-A291-8D74-1C484B3E6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4C09E03-3AFF-4A98-9AE9-3EACCCA3BBA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51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7" name="Group 18">
            <a:extLst>
              <a:ext uri="{FF2B5EF4-FFF2-40B4-BE49-F238E27FC236}">
                <a16:creationId xmlns:a16="http://schemas.microsoft.com/office/drawing/2014/main" id="{94F14401-DBCF-9B2A-1BD7-783B3CEAB011}"/>
              </a:ext>
            </a:extLst>
          </p:cNvPr>
          <p:cNvGrpSpPr>
            <a:grpSpLocks/>
          </p:cNvGrpSpPr>
          <p:nvPr/>
        </p:nvGrpSpPr>
        <p:grpSpPr bwMode="auto">
          <a:xfrm>
            <a:off x="1679575" y="1449388"/>
            <a:ext cx="5464175" cy="2087562"/>
            <a:chOff x="715108" y="1933547"/>
            <a:chExt cx="7285892" cy="2782094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E678CB43-F671-1DA2-8894-99C38783C218}"/>
                </a:ext>
              </a:extLst>
            </p:cNvPr>
            <p:cNvCxnSpPr/>
            <p:nvPr/>
          </p:nvCxnSpPr>
          <p:spPr>
            <a:xfrm>
              <a:off x="1371304" y="2134534"/>
              <a:ext cx="662969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EECCA50-75F8-9922-361F-B18598DBE2B1}"/>
                </a:ext>
              </a:extLst>
            </p:cNvPr>
            <p:cNvCxnSpPr/>
            <p:nvPr/>
          </p:nvCxnSpPr>
          <p:spPr>
            <a:xfrm>
              <a:off x="1371304" y="2820008"/>
              <a:ext cx="662969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198ED26-75CF-E4B5-EA27-422DBBA1C50A}"/>
                </a:ext>
              </a:extLst>
            </p:cNvPr>
            <p:cNvCxnSpPr/>
            <p:nvPr/>
          </p:nvCxnSpPr>
          <p:spPr>
            <a:xfrm>
              <a:off x="1371304" y="3505483"/>
              <a:ext cx="6629696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582" name="TextBox 66">
              <a:extLst>
                <a:ext uri="{FF2B5EF4-FFF2-40B4-BE49-F238E27FC236}">
                  <a16:creationId xmlns:a16="http://schemas.microsoft.com/office/drawing/2014/main" id="{20675B96-76B0-C2A7-C723-A5054180B5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5108" y="1933547"/>
              <a:ext cx="57109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P0</a:t>
              </a:r>
            </a:p>
          </p:txBody>
        </p:sp>
        <p:sp>
          <p:nvSpPr>
            <p:cNvPr id="24583" name="TextBox 67">
              <a:extLst>
                <a:ext uri="{FF2B5EF4-FFF2-40B4-BE49-F238E27FC236}">
                  <a16:creationId xmlns:a16="http://schemas.microsoft.com/office/drawing/2014/main" id="{2852AE27-F18B-526C-6491-40AFCF23BE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5108" y="2578310"/>
              <a:ext cx="57109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P1</a:t>
              </a:r>
            </a:p>
          </p:txBody>
        </p:sp>
        <p:sp>
          <p:nvSpPr>
            <p:cNvPr id="24584" name="TextBox 68">
              <a:extLst>
                <a:ext uri="{FF2B5EF4-FFF2-40B4-BE49-F238E27FC236}">
                  <a16:creationId xmlns:a16="http://schemas.microsoft.com/office/drawing/2014/main" id="{FA8D25F8-B3F1-B401-D27E-382867A4E8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5108" y="3274367"/>
              <a:ext cx="571096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P2</a:t>
              </a:r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C89029E5-F0A3-D545-CD5D-6617F4E0E375}"/>
                </a:ext>
              </a:extLst>
            </p:cNvPr>
            <p:cNvCxnSpPr/>
            <p:nvPr/>
          </p:nvCxnSpPr>
          <p:spPr>
            <a:xfrm>
              <a:off x="1828524" y="2134534"/>
              <a:ext cx="630795" cy="67489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586" name="TextBox 24">
              <a:extLst>
                <a:ext uri="{FF2B5EF4-FFF2-40B4-BE49-F238E27FC236}">
                  <a16:creationId xmlns:a16="http://schemas.microsoft.com/office/drawing/2014/main" id="{32D67EA4-9380-7DCB-9E7A-094C465E97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58912" y="2133600"/>
              <a:ext cx="400109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800" i="1"/>
                <a:t>a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41461966-A703-E20F-859E-F518FA58195F}"/>
                </a:ext>
              </a:extLst>
            </p:cNvPr>
            <p:cNvCxnSpPr/>
            <p:nvPr/>
          </p:nvCxnSpPr>
          <p:spPr>
            <a:xfrm flipV="1">
              <a:off x="2285745" y="2820008"/>
              <a:ext cx="4191187" cy="685474"/>
            </a:xfrm>
            <a:prstGeom prst="straightConnector1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588" name="TextBox 65">
              <a:extLst>
                <a:ext uri="{FF2B5EF4-FFF2-40B4-BE49-F238E27FC236}">
                  <a16:creationId xmlns:a16="http://schemas.microsoft.com/office/drawing/2014/main" id="{E0DC6C0F-635A-AE99-E84E-C63348E6B8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19551" y="3777734"/>
              <a:ext cx="2306615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Marker Message</a:t>
              </a: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BB380832-F647-1319-3C1F-C76F56F35402}"/>
                </a:ext>
              </a:extLst>
            </p:cNvPr>
            <p:cNvCxnSpPr/>
            <p:nvPr/>
          </p:nvCxnSpPr>
          <p:spPr>
            <a:xfrm>
              <a:off x="2787418" y="4408871"/>
              <a:ext cx="1068964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590" name="TextBox 75">
              <a:extLst>
                <a:ext uri="{FF2B5EF4-FFF2-40B4-BE49-F238E27FC236}">
                  <a16:creationId xmlns:a16="http://schemas.microsoft.com/office/drawing/2014/main" id="{AFA159FE-4B36-168A-298E-D483429642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34591" y="4223198"/>
              <a:ext cx="2588743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800" dirty="0"/>
                <a:t>Regular Message c</a:t>
              </a:r>
            </a:p>
          </p:txBody>
        </p:sp>
        <p:sp>
          <p:nvSpPr>
            <p:cNvPr id="24591" name="TextBox 76">
              <a:extLst>
                <a:ext uri="{FF2B5EF4-FFF2-40B4-BE49-F238E27FC236}">
                  <a16:creationId xmlns:a16="http://schemas.microsoft.com/office/drawing/2014/main" id="{5A714247-14F6-6BC9-E1D9-CA7C86CAA1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3105695" y="4046793"/>
              <a:ext cx="341389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800" i="1" dirty="0"/>
                <a:t>c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B5A1ED5-725D-EF5A-7490-D60DFB93845E}"/>
                </a:ext>
              </a:extLst>
            </p:cNvPr>
            <p:cNvCxnSpPr/>
            <p:nvPr/>
          </p:nvCxnSpPr>
          <p:spPr>
            <a:xfrm flipV="1">
              <a:off x="2209541" y="2134534"/>
              <a:ext cx="1066848" cy="1370949"/>
            </a:xfrm>
            <a:prstGeom prst="straightConnector1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7672F73-E727-4510-DE53-DE3EF452363C}"/>
                </a:ext>
              </a:extLst>
            </p:cNvPr>
            <p:cNvCxnSpPr/>
            <p:nvPr/>
          </p:nvCxnSpPr>
          <p:spPr>
            <a:xfrm>
              <a:off x="4648050" y="2820008"/>
              <a:ext cx="791669" cy="685474"/>
            </a:xfrm>
            <a:prstGeom prst="straightConnector1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AD906F38-D06A-41D3-4CF3-FD65E168DD02}"/>
                </a:ext>
              </a:extLst>
            </p:cNvPr>
            <p:cNvCxnSpPr/>
            <p:nvPr/>
          </p:nvCxnSpPr>
          <p:spPr>
            <a:xfrm flipV="1">
              <a:off x="4648050" y="2132419"/>
              <a:ext cx="1752678" cy="687589"/>
            </a:xfrm>
            <a:prstGeom prst="straightConnector1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CBA3B04-6E6A-AF55-ACCC-58E5B3D288B1}"/>
                </a:ext>
              </a:extLst>
            </p:cNvPr>
            <p:cNvCxnSpPr/>
            <p:nvPr/>
          </p:nvCxnSpPr>
          <p:spPr>
            <a:xfrm>
              <a:off x="3581203" y="2134534"/>
              <a:ext cx="914441" cy="685474"/>
            </a:xfrm>
            <a:prstGeom prst="straightConnector1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09C1C1F5-9EF0-CD72-CE04-7F4D8C3FA103}"/>
                </a:ext>
              </a:extLst>
            </p:cNvPr>
            <p:cNvCxnSpPr/>
            <p:nvPr/>
          </p:nvCxnSpPr>
          <p:spPr>
            <a:xfrm>
              <a:off x="3581203" y="2134534"/>
              <a:ext cx="1219254" cy="1370949"/>
            </a:xfrm>
            <a:prstGeom prst="straightConnector1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4BBF1879-7410-E630-5552-8DB35C35C102}"/>
                </a:ext>
              </a:extLst>
            </p:cNvPr>
            <p:cNvCxnSpPr/>
            <p:nvPr/>
          </p:nvCxnSpPr>
          <p:spPr>
            <a:xfrm>
              <a:off x="2787418" y="3962466"/>
              <a:ext cx="1068964" cy="0"/>
            </a:xfrm>
            <a:prstGeom prst="straightConnector1">
              <a:avLst/>
            </a:prstGeom>
            <a:ln w="25400">
              <a:prstDash val="dash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EA4F1A14-A398-5F46-808C-3BF222EFCA27}"/>
                </a:ext>
              </a:extLst>
            </p:cNvPr>
            <p:cNvCxnSpPr/>
            <p:nvPr/>
          </p:nvCxnSpPr>
          <p:spPr>
            <a:xfrm flipV="1">
              <a:off x="3123982" y="2174732"/>
              <a:ext cx="1936837" cy="133075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599" name="TextBox 69">
              <a:extLst>
                <a:ext uri="{FF2B5EF4-FFF2-40B4-BE49-F238E27FC236}">
                  <a16:creationId xmlns:a16="http://schemas.microsoft.com/office/drawing/2014/main" id="{6ACEA235-05AA-4C3E-0942-224C0F6063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07080" y="2101154"/>
              <a:ext cx="400109" cy="492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800" i="1" dirty="0"/>
                <a:t>b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D500D3CC-5CC4-11F6-A650-BDDC4C55035D}"/>
              </a:ext>
            </a:extLst>
          </p:cNvPr>
          <p:cNvSpPr txBox="1"/>
          <p:nvPr/>
        </p:nvSpPr>
        <p:spPr>
          <a:xfrm>
            <a:off x="381000" y="400050"/>
            <a:ext cx="87630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 kern="0" dirty="0">
                <a:solidFill>
                  <a:schemeClr val="bg1"/>
                </a:solidFill>
                <a:latin typeface="Whitney BlackSC" pitchFamily="50" charset="0"/>
                <a:ea typeface="ＭＳ Ｐゴシック" panose="020B0600070205080204" pitchFamily="34" charset="-128"/>
              </a:rPr>
              <a:t>Chandy-</a:t>
            </a:r>
            <a:r>
              <a:rPr lang="en-US" sz="2800" kern="0" dirty="0" err="1">
                <a:solidFill>
                  <a:schemeClr val="bg1"/>
                </a:solidFill>
                <a:latin typeface="Whitney BlackSC" pitchFamily="50" charset="0"/>
                <a:ea typeface="ＭＳ Ｐゴシック" panose="020B0600070205080204" pitchFamily="34" charset="-128"/>
              </a:rPr>
              <a:t>Lamport</a:t>
            </a:r>
            <a:r>
              <a:rPr lang="en-US" sz="2800" kern="0" dirty="0">
                <a:solidFill>
                  <a:schemeClr val="bg1"/>
                </a:solidFill>
                <a:latin typeface="Whitney BlackSC" pitchFamily="50" charset="0"/>
                <a:ea typeface="ＭＳ Ｐゴシック" panose="020B0600070205080204" pitchFamily="34" charset="-128"/>
              </a:rPr>
              <a:t> Global Snapshots Algorithm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8C172E-D2F7-C4A2-2BA7-3912B0C31BAB}"/>
              </a:ext>
            </a:extLst>
          </p:cNvPr>
          <p:cNvSpPr txBox="1"/>
          <p:nvPr/>
        </p:nvSpPr>
        <p:spPr>
          <a:xfrm>
            <a:off x="2143124" y="3641726"/>
            <a:ext cx="61626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14313" indent="-214313">
              <a:buFont typeface="Arial"/>
              <a:buChar char="•"/>
              <a:defRPr/>
            </a:pPr>
            <a:r>
              <a:rPr lang="en-US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Mark the entire global snapshot collected.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>
            <a:extLst>
              <a:ext uri="{FF2B5EF4-FFF2-40B4-BE49-F238E27FC236}">
                <a16:creationId xmlns:a16="http://schemas.microsoft.com/office/drawing/2014/main" id="{81B15A58-9065-8F37-6C2D-CA23622371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209550"/>
            <a:ext cx="7772400" cy="857250"/>
          </a:xfrm>
        </p:spPr>
        <p:txBody>
          <a:bodyPr/>
          <a:lstStyle/>
          <a:p>
            <a:pPr algn="l"/>
            <a:r>
              <a:rPr lang="en-US" altLang="en-US" sz="4000">
                <a:solidFill>
                  <a:schemeClr val="bg1"/>
                </a:solidFill>
                <a:latin typeface="Whitney BlackSC" pitchFamily="50" charset="0"/>
              </a:rPr>
              <a:t>Obvious First Solution</a:t>
            </a:r>
          </a:p>
        </p:txBody>
      </p:sp>
      <p:sp>
        <p:nvSpPr>
          <p:cNvPr id="37890" name="Content Placeholder 2">
            <a:extLst>
              <a:ext uri="{FF2B5EF4-FFF2-40B4-BE49-F238E27FC236}">
                <a16:creationId xmlns:a16="http://schemas.microsoft.com/office/drawing/2014/main" id="{C7923379-8335-8B09-816C-4E823FA792B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543050"/>
            <a:ext cx="8458200" cy="30861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1700" dirty="0">
                <a:solidFill>
                  <a:srgbClr val="3333CC"/>
                </a:solidFill>
              </a:rPr>
              <a:t>Synchronize clocks of all processes</a:t>
            </a:r>
          </a:p>
          <a:p>
            <a:pPr>
              <a:lnSpc>
                <a:spcPct val="80000"/>
              </a:lnSpc>
            </a:pPr>
            <a:r>
              <a:rPr lang="en-US" altLang="en-US" sz="1700" dirty="0">
                <a:solidFill>
                  <a:srgbClr val="3333CC"/>
                </a:solidFill>
              </a:rPr>
              <a:t>Ask all processes to record their states at known time </a:t>
            </a:r>
            <a:r>
              <a:rPr lang="en-US" altLang="en-US" sz="1700" i="1" dirty="0">
                <a:solidFill>
                  <a:srgbClr val="FF0000"/>
                </a:solidFill>
              </a:rPr>
              <a:t>t</a:t>
            </a:r>
            <a:endParaRPr lang="en-US" altLang="en-US" sz="1700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</a:pPr>
            <a:endParaRPr lang="en-US" altLang="en-US" sz="1700" dirty="0"/>
          </a:p>
          <a:p>
            <a:pPr>
              <a:lnSpc>
                <a:spcPct val="80000"/>
              </a:lnSpc>
            </a:pPr>
            <a:r>
              <a:rPr lang="en-US" altLang="en-US" sz="1700" dirty="0">
                <a:solidFill>
                  <a:srgbClr val="FF0000"/>
                </a:solidFill>
              </a:rPr>
              <a:t>Problems?</a:t>
            </a:r>
          </a:p>
          <a:p>
            <a:pPr lvl="1">
              <a:lnSpc>
                <a:spcPct val="80000"/>
              </a:lnSpc>
            </a:pPr>
            <a:r>
              <a:rPr lang="en-US" altLang="en-US" sz="1700" dirty="0"/>
              <a:t>Time synchronization always has error</a:t>
            </a:r>
          </a:p>
          <a:p>
            <a:pPr lvl="2">
              <a:lnSpc>
                <a:spcPct val="80000"/>
              </a:lnSpc>
            </a:pPr>
            <a:r>
              <a:rPr lang="en-US" altLang="en-US" sz="1700" dirty="0"/>
              <a:t>Your bank might inform you, “We lost the state of our distributed cluster due to a 1 </a:t>
            </a:r>
            <a:r>
              <a:rPr lang="en-US" altLang="en-US" sz="1700" dirty="0" err="1"/>
              <a:t>ms</a:t>
            </a:r>
            <a:r>
              <a:rPr lang="en-US" altLang="en-US" sz="1700" dirty="0"/>
              <a:t> clock skew in our snapshot algorithm.”</a:t>
            </a:r>
          </a:p>
          <a:p>
            <a:pPr lvl="1">
              <a:lnSpc>
                <a:spcPct val="80000"/>
              </a:lnSpc>
            </a:pPr>
            <a:r>
              <a:rPr lang="en-US" altLang="en-US" sz="1700" dirty="0"/>
              <a:t>Also, does not record the </a:t>
            </a:r>
            <a:r>
              <a:rPr lang="en-US" altLang="en-US" sz="1700" dirty="0">
                <a:solidFill>
                  <a:srgbClr val="FF0000"/>
                </a:solidFill>
              </a:rPr>
              <a:t>state</a:t>
            </a:r>
            <a:r>
              <a:rPr lang="en-US" altLang="en-US" sz="1700" dirty="0"/>
              <a:t> of messages in the </a:t>
            </a:r>
            <a:r>
              <a:rPr lang="en-US" altLang="en-US" sz="1700" dirty="0">
                <a:solidFill>
                  <a:srgbClr val="FF0000"/>
                </a:solidFill>
              </a:rPr>
              <a:t>channels</a:t>
            </a:r>
          </a:p>
          <a:p>
            <a:pPr lvl="1">
              <a:lnSpc>
                <a:spcPct val="80000"/>
              </a:lnSpc>
            </a:pPr>
            <a:endParaRPr lang="en-US" altLang="en-US" sz="1700" dirty="0"/>
          </a:p>
          <a:p>
            <a:pPr>
              <a:lnSpc>
                <a:spcPct val="80000"/>
              </a:lnSpc>
            </a:pPr>
            <a:endParaRPr lang="en-US" altLang="en-US" sz="1700" dirty="0"/>
          </a:p>
          <a:p>
            <a:pPr>
              <a:lnSpc>
                <a:spcPct val="80000"/>
              </a:lnSpc>
            </a:pPr>
            <a:r>
              <a:rPr lang="en-US" altLang="en-US" sz="1700" dirty="0"/>
              <a:t>Again: synchronization not required – causality is enough!</a:t>
            </a:r>
          </a:p>
          <a:p>
            <a:pPr>
              <a:lnSpc>
                <a:spcPct val="80000"/>
              </a:lnSpc>
            </a:pPr>
            <a:endParaRPr lang="en-US" altLang="en-US" sz="1700" dirty="0"/>
          </a:p>
          <a:p>
            <a:endParaRPr lang="en-US" altLang="en-US" sz="1700" dirty="0"/>
          </a:p>
        </p:txBody>
      </p:sp>
      <p:sp>
        <p:nvSpPr>
          <p:cNvPr id="37891" name="Slide Number Placeholder 1">
            <a:extLst>
              <a:ext uri="{FF2B5EF4-FFF2-40B4-BE49-F238E27FC236}">
                <a16:creationId xmlns:a16="http://schemas.microsoft.com/office/drawing/2014/main" id="{B5CF6E38-C101-FD5F-CFEC-76E53FB4C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8FAE52C-EE98-45DF-97C1-0ADC03C0202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789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>
            <a:extLst>
              <a:ext uri="{FF2B5EF4-FFF2-40B4-BE49-F238E27FC236}">
                <a16:creationId xmlns:a16="http://schemas.microsoft.com/office/drawing/2014/main" id="{6D8F01A4-1E8D-24E3-68DB-7423B1446B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en-US" dirty="0">
                <a:solidFill>
                  <a:schemeClr val="bg1"/>
                </a:solidFill>
                <a:latin typeface="Whitney-BlackSC" pitchFamily="1" charset="0"/>
              </a:rPr>
              <a:t>Example</a:t>
            </a:r>
          </a:p>
        </p:txBody>
      </p:sp>
      <p:grpSp>
        <p:nvGrpSpPr>
          <p:cNvPr id="39938" name="Group 22">
            <a:extLst>
              <a:ext uri="{FF2B5EF4-FFF2-40B4-BE49-F238E27FC236}">
                <a16:creationId xmlns:a16="http://schemas.microsoft.com/office/drawing/2014/main" id="{9D5F682C-C9E8-EB58-7C77-FA7A491D3436}"/>
              </a:ext>
            </a:extLst>
          </p:cNvPr>
          <p:cNvGrpSpPr>
            <a:grpSpLocks/>
          </p:cNvGrpSpPr>
          <p:nvPr/>
        </p:nvGrpSpPr>
        <p:grpSpPr bwMode="auto">
          <a:xfrm>
            <a:off x="3276600" y="1485900"/>
            <a:ext cx="1935163" cy="2976563"/>
            <a:chOff x="381000" y="1981200"/>
            <a:chExt cx="1934837" cy="3968353"/>
          </a:xfrm>
        </p:grpSpPr>
        <p:grpSp>
          <p:nvGrpSpPr>
            <p:cNvPr id="39940" name="Group 5">
              <a:extLst>
                <a:ext uri="{FF2B5EF4-FFF2-40B4-BE49-F238E27FC236}">
                  <a16:creationId xmlns:a16="http://schemas.microsoft.com/office/drawing/2014/main" id="{BA198535-B8C8-273E-12C8-DCE810E1BA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0523" y="1981200"/>
              <a:ext cx="685713" cy="691753"/>
              <a:chOff x="1600123" y="1981200"/>
              <a:chExt cx="685713" cy="691753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C6526380-4341-56CC-0316-3273943EB3E7}"/>
                  </a:ext>
                </a:extLst>
              </p:cNvPr>
              <p:cNvSpPr/>
              <p:nvPr/>
            </p:nvSpPr>
            <p:spPr>
              <a:xfrm>
                <a:off x="1600097" y="1981200"/>
                <a:ext cx="685684" cy="685731"/>
              </a:xfrm>
              <a:prstGeom prst="ellipse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39949" name="TextBox 4">
                <a:extLst>
                  <a:ext uri="{FF2B5EF4-FFF2-40B4-BE49-F238E27FC236}">
                    <a16:creationId xmlns:a16="http://schemas.microsoft.com/office/drawing/2014/main" id="{716C7749-B66C-C46E-AC63-BD63CEECD3A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26942" y="2057400"/>
                <a:ext cx="519828" cy="61555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</a:t>
                </a:r>
                <a:r>
                  <a:rPr lang="en-US" altLang="en-US" sz="2400" i="1"/>
                  <a:t>i</a:t>
                </a:r>
              </a:p>
            </p:txBody>
          </p:sp>
        </p:grpSp>
        <p:grpSp>
          <p:nvGrpSpPr>
            <p:cNvPr id="39941" name="Group 6">
              <a:extLst>
                <a:ext uri="{FF2B5EF4-FFF2-40B4-BE49-F238E27FC236}">
                  <a16:creationId xmlns:a16="http://schemas.microsoft.com/office/drawing/2014/main" id="{14A604FD-7E84-9E42-3A57-70BF023B0F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0523" y="5257800"/>
              <a:ext cx="685713" cy="691753"/>
              <a:chOff x="1600123" y="1981200"/>
              <a:chExt cx="685713" cy="691753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C5DC5880-1DD9-3685-7CF9-E4B4D2BC542A}"/>
                  </a:ext>
                </a:extLst>
              </p:cNvPr>
              <p:cNvSpPr/>
              <p:nvPr/>
            </p:nvSpPr>
            <p:spPr>
              <a:xfrm>
                <a:off x="1600097" y="1980872"/>
                <a:ext cx="685684" cy="685731"/>
              </a:xfrm>
              <a:prstGeom prst="ellipse">
                <a:avLst/>
              </a:prstGeom>
              <a:no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  <p:sp>
            <p:nvSpPr>
              <p:cNvPr id="39947" name="TextBox 8">
                <a:extLst>
                  <a:ext uri="{FF2B5EF4-FFF2-40B4-BE49-F238E27FC236}">
                    <a16:creationId xmlns:a16="http://schemas.microsoft.com/office/drawing/2014/main" id="{DA4E4ED6-85AC-B523-14DB-485CFAE8CD6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26942" y="2057400"/>
                <a:ext cx="519828" cy="61555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P</a:t>
                </a:r>
                <a:r>
                  <a:rPr lang="en-US" altLang="en-US" sz="2400" i="1"/>
                  <a:t>j</a:t>
                </a:r>
              </a:p>
            </p:txBody>
          </p:sp>
        </p:grp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EFD095A-1BA8-3FE8-FB27-E655D6D15AF7}"/>
                </a:ext>
              </a:extLst>
            </p:cNvPr>
            <p:cNvCxnSpPr>
              <a:stCxn id="4" idx="3"/>
              <a:endCxn id="8" idx="1"/>
            </p:cNvCxnSpPr>
            <p:nvPr/>
          </p:nvCxnSpPr>
          <p:spPr bwMode="auto">
            <a:xfrm>
              <a:off x="1090493" y="2567459"/>
              <a:ext cx="0" cy="2789487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774D450-8451-C3B6-7223-4F56B325D8BF}"/>
                </a:ext>
              </a:extLst>
            </p:cNvPr>
            <p:cNvCxnSpPr>
              <a:endCxn id="4" idx="5"/>
            </p:cNvCxnSpPr>
            <p:nvPr/>
          </p:nvCxnSpPr>
          <p:spPr bwMode="auto">
            <a:xfrm flipH="1" flipV="1">
              <a:off x="1576187" y="2567459"/>
              <a:ext cx="23808" cy="2842398"/>
            </a:xfrm>
            <a:prstGeom prst="straightConnector1">
              <a:avLst/>
            </a:prstGeom>
            <a:ln w="63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944" name="TextBox 20">
              <a:extLst>
                <a:ext uri="{FF2B5EF4-FFF2-40B4-BE49-F238E27FC236}">
                  <a16:creationId xmlns:a16="http://schemas.microsoft.com/office/drawing/2014/main" id="{BAF673A1-D1B1-95B6-A8CD-540CD52D641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1000" y="2590800"/>
              <a:ext cx="639437" cy="6155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C</a:t>
              </a:r>
              <a:r>
                <a:rPr lang="en-US" altLang="en-US" sz="2400" i="1"/>
                <a:t>ij</a:t>
              </a:r>
            </a:p>
          </p:txBody>
        </p:sp>
        <p:sp>
          <p:nvSpPr>
            <p:cNvPr id="39945" name="TextBox 21">
              <a:extLst>
                <a:ext uri="{FF2B5EF4-FFF2-40B4-BE49-F238E27FC236}">
                  <a16:creationId xmlns:a16="http://schemas.microsoft.com/office/drawing/2014/main" id="{00461269-1818-E5FD-22ED-C6E446BA0C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6400" y="4876800"/>
              <a:ext cx="639437" cy="6155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C</a:t>
              </a:r>
              <a:r>
                <a:rPr lang="en-US" altLang="en-US" sz="2400" i="1"/>
                <a:t>ji</a:t>
              </a:r>
            </a:p>
          </p:txBody>
        </p:sp>
      </p:grpSp>
      <p:sp>
        <p:nvSpPr>
          <p:cNvPr id="39939" name="Slide Number Placeholder 1">
            <a:extLst>
              <a:ext uri="{FF2B5EF4-FFF2-40B4-BE49-F238E27FC236}">
                <a16:creationId xmlns:a16="http://schemas.microsoft.com/office/drawing/2014/main" id="{BF2FBB5A-97E5-225E-597F-DF058DE22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23D24E6-134F-44D7-A42F-2E142F8AE66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1BDD3275-CAEF-26FB-C023-A6145046087E}"/>
              </a:ext>
            </a:extLst>
          </p:cNvPr>
          <p:cNvGrpSpPr>
            <a:grpSpLocks/>
          </p:cNvGrpSpPr>
          <p:nvPr/>
        </p:nvGrpSpPr>
        <p:grpSpPr bwMode="auto">
          <a:xfrm>
            <a:off x="2819400" y="1428750"/>
            <a:ext cx="4125912" cy="3662363"/>
            <a:chOff x="2743200" y="1905000"/>
            <a:chExt cx="4125069" cy="4882714"/>
          </a:xfrm>
        </p:grpSpPr>
        <p:grpSp>
          <p:nvGrpSpPr>
            <p:cNvPr id="41987" name="Group 26">
              <a:extLst>
                <a:ext uri="{FF2B5EF4-FFF2-40B4-BE49-F238E27FC236}">
                  <a16:creationId xmlns:a16="http://schemas.microsoft.com/office/drawing/2014/main" id="{CD281CFD-FD94-8B9E-F57E-AA5738130A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00400" y="1981195"/>
              <a:ext cx="1934844" cy="3968321"/>
              <a:chOff x="381000" y="1981195"/>
              <a:chExt cx="1934844" cy="3968321"/>
            </a:xfrm>
          </p:grpSpPr>
          <p:grpSp>
            <p:nvGrpSpPr>
              <p:cNvPr id="41993" name="Group 27">
                <a:extLst>
                  <a:ext uri="{FF2B5EF4-FFF2-40B4-BE49-F238E27FC236}">
                    <a16:creationId xmlns:a16="http://schemas.microsoft.com/office/drawing/2014/main" id="{53C9B7DE-34D2-E837-8FDB-02824069B4C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477" y="1981195"/>
                <a:ext cx="685721" cy="691721"/>
                <a:chOff x="1600077" y="1981195"/>
                <a:chExt cx="685721" cy="691721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B144C84D-80CE-B609-E95B-72EF7AFC0205}"/>
                    </a:ext>
                  </a:extLst>
                </p:cNvPr>
                <p:cNvSpPr/>
                <p:nvPr/>
              </p:nvSpPr>
              <p:spPr>
                <a:xfrm>
                  <a:off x="1599983" y="1981194"/>
                  <a:ext cx="685660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42002" name="TextBox 36">
                  <a:extLst>
                    <a:ext uri="{FF2B5EF4-FFF2-40B4-BE49-F238E27FC236}">
                      <a16:creationId xmlns:a16="http://schemas.microsoft.com/office/drawing/2014/main" id="{775E60BF-DA82-13A4-DB25-4A48007802C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834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i</a:t>
                  </a:r>
                </a:p>
              </p:txBody>
            </p:sp>
          </p:grpSp>
          <p:grpSp>
            <p:nvGrpSpPr>
              <p:cNvPr id="41994" name="Group 28">
                <a:extLst>
                  <a:ext uri="{FF2B5EF4-FFF2-40B4-BE49-F238E27FC236}">
                    <a16:creationId xmlns:a16="http://schemas.microsoft.com/office/drawing/2014/main" id="{C66A109C-8FF4-4CB4-EA7B-7F5DADE1EA4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477" y="5257588"/>
                <a:ext cx="685721" cy="691928"/>
                <a:chOff x="1600077" y="1980988"/>
                <a:chExt cx="685721" cy="691928"/>
              </a:xfrm>
            </p:grpSpPr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4F68369D-FCDC-97D0-685A-10FA589A7CBB}"/>
                    </a:ext>
                  </a:extLst>
                </p:cNvPr>
                <p:cNvSpPr/>
                <p:nvPr/>
              </p:nvSpPr>
              <p:spPr>
                <a:xfrm>
                  <a:off x="1599983" y="1980900"/>
                  <a:ext cx="685660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42000" name="TextBox 34">
                  <a:extLst>
                    <a:ext uri="{FF2B5EF4-FFF2-40B4-BE49-F238E27FC236}">
                      <a16:creationId xmlns:a16="http://schemas.microsoft.com/office/drawing/2014/main" id="{FFFDFD00-04EF-5A2D-4819-FC64479721B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834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j</a:t>
                  </a:r>
                </a:p>
              </p:txBody>
            </p:sp>
          </p:grp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2A0058C1-C6F8-6AB5-3909-9752ADA6F911}"/>
                  </a:ext>
                </a:extLst>
              </p:cNvPr>
              <p:cNvCxnSpPr>
                <a:stCxn id="36" idx="3"/>
                <a:endCxn id="34" idx="1"/>
              </p:cNvCxnSpPr>
              <p:nvPr/>
            </p:nvCxnSpPr>
            <p:spPr bwMode="auto">
              <a:xfrm>
                <a:off x="1090375" y="2567459"/>
                <a:ext cx="0" cy="2789517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770A74FC-70DF-0B47-69EA-AC954B0CC280}"/>
                  </a:ext>
                </a:extLst>
              </p:cNvPr>
              <p:cNvCxnSpPr>
                <a:endCxn id="36" idx="5"/>
              </p:cNvCxnSpPr>
              <p:nvPr/>
            </p:nvCxnSpPr>
            <p:spPr bwMode="auto">
              <a:xfrm flipH="1" flipV="1">
                <a:off x="1576051" y="2567459"/>
                <a:ext cx="23807" cy="2842428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997" name="TextBox 31">
                <a:extLst>
                  <a:ext uri="{FF2B5EF4-FFF2-40B4-BE49-F238E27FC236}">
                    <a16:creationId xmlns:a16="http://schemas.microsoft.com/office/drawing/2014/main" id="{4FF9F107-91FE-02BE-D4BA-A3E6E2D1144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1000" y="2590801"/>
                <a:ext cx="639444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C</a:t>
                </a:r>
                <a:r>
                  <a:rPr lang="en-US" altLang="en-US" sz="2400" i="1"/>
                  <a:t>ij</a:t>
                </a:r>
              </a:p>
            </p:txBody>
          </p:sp>
          <p:sp>
            <p:nvSpPr>
              <p:cNvPr id="41998" name="TextBox 32">
                <a:extLst>
                  <a:ext uri="{FF2B5EF4-FFF2-40B4-BE49-F238E27FC236}">
                    <a16:creationId xmlns:a16="http://schemas.microsoft.com/office/drawing/2014/main" id="{E2C93925-3C9D-4120-0C2B-06610BAB04F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76400" y="4876799"/>
                <a:ext cx="639444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C</a:t>
                </a:r>
                <a:r>
                  <a:rPr lang="en-US" altLang="en-US" sz="2400" i="1"/>
                  <a:t>ji</a:t>
                </a:r>
              </a:p>
            </p:txBody>
          </p:sp>
        </p:grpSp>
        <p:sp>
          <p:nvSpPr>
            <p:cNvPr id="41988" name="TextBox 37">
              <a:extLst>
                <a:ext uri="{FF2B5EF4-FFF2-40B4-BE49-F238E27FC236}">
                  <a16:creationId xmlns:a16="http://schemas.microsoft.com/office/drawing/2014/main" id="{20EC3565-3F92-F9F5-3744-D0CA4375AB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9600" y="1905000"/>
              <a:ext cx="1800285" cy="11079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FF"/>
                  </a:solidFill>
                </a:rPr>
                <a:t>[$1000,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FF"/>
                  </a:solidFill>
                </a:rPr>
                <a:t>100 iPhones]</a:t>
              </a:r>
            </a:p>
          </p:txBody>
        </p:sp>
        <p:sp>
          <p:nvSpPr>
            <p:cNvPr id="41989" name="TextBox 38">
              <a:extLst>
                <a:ext uri="{FF2B5EF4-FFF2-40B4-BE49-F238E27FC236}">
                  <a16:creationId xmlns:a16="http://schemas.microsoft.com/office/drawing/2014/main" id="{8C3B964C-5480-66FF-DA75-F0FD9A7132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5799" y="5334000"/>
              <a:ext cx="2372470" cy="533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 dirty="0">
                  <a:solidFill>
                    <a:srgbClr val="0000FF"/>
                  </a:solidFill>
                </a:rPr>
                <a:t>[$600, 50 Androids]</a:t>
              </a:r>
            </a:p>
          </p:txBody>
        </p:sp>
        <p:sp>
          <p:nvSpPr>
            <p:cNvPr id="41990" name="TextBox 39">
              <a:extLst>
                <a:ext uri="{FF2B5EF4-FFF2-40B4-BE49-F238E27FC236}">
                  <a16:creationId xmlns:a16="http://schemas.microsoft.com/office/drawing/2014/main" id="{684FF6AB-4DD1-1882-0929-7A8A25D6D2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43400" y="3276600"/>
              <a:ext cx="1158807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FF"/>
                  </a:solidFill>
                </a:rPr>
                <a:t>[empty]</a:t>
              </a:r>
            </a:p>
          </p:txBody>
        </p:sp>
        <p:sp>
          <p:nvSpPr>
            <p:cNvPr id="41991" name="TextBox 40">
              <a:extLst>
                <a:ext uri="{FF2B5EF4-FFF2-40B4-BE49-F238E27FC236}">
                  <a16:creationId xmlns:a16="http://schemas.microsoft.com/office/drawing/2014/main" id="{0C64CD48-876D-1305-DCB0-F671144C52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43200" y="3733800"/>
              <a:ext cx="1158807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FF"/>
                  </a:solidFill>
                </a:rPr>
                <a:t>[empty]</a:t>
              </a:r>
            </a:p>
          </p:txBody>
        </p:sp>
        <p:sp>
          <p:nvSpPr>
            <p:cNvPr id="41992" name="TextBox 41">
              <a:extLst>
                <a:ext uri="{FF2B5EF4-FFF2-40B4-BE49-F238E27FC236}">
                  <a16:creationId xmlns:a16="http://schemas.microsoft.com/office/drawing/2014/main" id="{D4EC06AA-11B9-A025-488C-C317718B56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81400" y="6172199"/>
              <a:ext cx="2801195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b="1">
                  <a:solidFill>
                    <a:srgbClr val="0000FF"/>
                  </a:solidFill>
                </a:rPr>
                <a:t>[Global Snapshot 0]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33" name="Group 2">
            <a:extLst>
              <a:ext uri="{FF2B5EF4-FFF2-40B4-BE49-F238E27FC236}">
                <a16:creationId xmlns:a16="http://schemas.microsoft.com/office/drawing/2014/main" id="{62733D48-56A1-C2F7-6036-81399779ACEB}"/>
              </a:ext>
            </a:extLst>
          </p:cNvPr>
          <p:cNvGrpSpPr>
            <a:grpSpLocks/>
          </p:cNvGrpSpPr>
          <p:nvPr/>
        </p:nvGrpSpPr>
        <p:grpSpPr bwMode="auto">
          <a:xfrm>
            <a:off x="990600" y="1428750"/>
            <a:ext cx="6248400" cy="3662363"/>
            <a:chOff x="990600" y="1905000"/>
            <a:chExt cx="6247674" cy="4882714"/>
          </a:xfrm>
        </p:grpSpPr>
        <p:grpSp>
          <p:nvGrpSpPr>
            <p:cNvPr id="44035" name="Group 26">
              <a:extLst>
                <a:ext uri="{FF2B5EF4-FFF2-40B4-BE49-F238E27FC236}">
                  <a16:creationId xmlns:a16="http://schemas.microsoft.com/office/drawing/2014/main" id="{49E3874F-E296-3F41-13AB-8F1AB4C882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76600" y="1981195"/>
              <a:ext cx="1934869" cy="3968321"/>
              <a:chOff x="381000" y="1981195"/>
              <a:chExt cx="1934869" cy="3968321"/>
            </a:xfrm>
          </p:grpSpPr>
          <p:grpSp>
            <p:nvGrpSpPr>
              <p:cNvPr id="44041" name="Group 27">
                <a:extLst>
                  <a:ext uri="{FF2B5EF4-FFF2-40B4-BE49-F238E27FC236}">
                    <a16:creationId xmlns:a16="http://schemas.microsoft.com/office/drawing/2014/main" id="{D4356B7D-097D-C9C4-B69F-821535B4038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377" y="1981195"/>
                <a:ext cx="685747" cy="691721"/>
                <a:chOff x="1599977" y="1981195"/>
                <a:chExt cx="685747" cy="691721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E1685683-DEF0-3673-9244-3C36704D0939}"/>
                    </a:ext>
                  </a:extLst>
                </p:cNvPr>
                <p:cNvSpPr/>
                <p:nvPr/>
              </p:nvSpPr>
              <p:spPr>
                <a:xfrm>
                  <a:off x="1599864" y="1981194"/>
                  <a:ext cx="685720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44050" name="TextBox 36">
                  <a:extLst>
                    <a:ext uri="{FF2B5EF4-FFF2-40B4-BE49-F238E27FC236}">
                      <a16:creationId xmlns:a16="http://schemas.microsoft.com/office/drawing/2014/main" id="{C6FCABDF-3507-4805-C375-DD44842BA544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854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i</a:t>
                  </a:r>
                </a:p>
              </p:txBody>
            </p:sp>
          </p:grpSp>
          <p:grpSp>
            <p:nvGrpSpPr>
              <p:cNvPr id="44042" name="Group 28">
                <a:extLst>
                  <a:ext uri="{FF2B5EF4-FFF2-40B4-BE49-F238E27FC236}">
                    <a16:creationId xmlns:a16="http://schemas.microsoft.com/office/drawing/2014/main" id="{EDDB2E58-592D-9BA4-A1B3-D512DD8AAE6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990377" y="5257588"/>
                <a:ext cx="685747" cy="691928"/>
                <a:chOff x="1599977" y="1980988"/>
                <a:chExt cx="685747" cy="691928"/>
              </a:xfrm>
            </p:grpSpPr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441C11EF-2E14-B772-A519-DBE83F2A694D}"/>
                    </a:ext>
                  </a:extLst>
                </p:cNvPr>
                <p:cNvSpPr/>
                <p:nvPr/>
              </p:nvSpPr>
              <p:spPr>
                <a:xfrm>
                  <a:off x="1599864" y="1980900"/>
                  <a:ext cx="685720" cy="685739"/>
                </a:xfrm>
                <a:prstGeom prst="ellipse">
                  <a:avLst/>
                </a:prstGeom>
                <a:noFill/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hangingPunct="1">
                    <a:defRPr/>
                  </a:pPr>
                  <a:endParaRPr lang="en-US"/>
                </a:p>
              </p:txBody>
            </p:sp>
            <p:sp>
              <p:nvSpPr>
                <p:cNvPr id="44048" name="TextBox 34">
                  <a:extLst>
                    <a:ext uri="{FF2B5EF4-FFF2-40B4-BE49-F238E27FC236}">
                      <a16:creationId xmlns:a16="http://schemas.microsoft.com/office/drawing/2014/main" id="{7C0BC53A-36ED-D9D4-85C1-CA1F4BAEC75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1726942" y="2057401"/>
                  <a:ext cx="519854" cy="61551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MS PGothic" panose="020B0600070205080204" pitchFamily="34" charset="-128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en-US" altLang="en-US" sz="2400"/>
                    <a:t>P</a:t>
                  </a:r>
                  <a:r>
                    <a:rPr lang="en-US" altLang="en-US" sz="2400" i="1"/>
                    <a:t>j</a:t>
                  </a:r>
                </a:p>
              </p:txBody>
            </p:sp>
          </p:grp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4682468C-222F-5534-13A8-02CFA996B3C2}"/>
                  </a:ext>
                </a:extLst>
              </p:cNvPr>
              <p:cNvCxnSpPr>
                <a:stCxn id="36" idx="3"/>
                <a:endCxn id="34" idx="1"/>
              </p:cNvCxnSpPr>
              <p:nvPr/>
            </p:nvCxnSpPr>
            <p:spPr bwMode="auto">
              <a:xfrm>
                <a:off x="1090266" y="2567459"/>
                <a:ext cx="0" cy="2789517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3145992C-EFEA-E15E-422E-502B9E0F02F7}"/>
                  </a:ext>
                </a:extLst>
              </p:cNvPr>
              <p:cNvCxnSpPr>
                <a:endCxn id="36" idx="5"/>
              </p:cNvCxnSpPr>
              <p:nvPr/>
            </p:nvCxnSpPr>
            <p:spPr bwMode="auto">
              <a:xfrm flipH="1" flipV="1">
                <a:off x="1575984" y="2567459"/>
                <a:ext cx="23809" cy="2842428"/>
              </a:xfrm>
              <a:prstGeom prst="straightConnector1">
                <a:avLst/>
              </a:prstGeom>
              <a:ln w="6350" cmpd="sng">
                <a:solidFill>
                  <a:schemeClr val="tx1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045" name="TextBox 31">
                <a:extLst>
                  <a:ext uri="{FF2B5EF4-FFF2-40B4-BE49-F238E27FC236}">
                    <a16:creationId xmlns:a16="http://schemas.microsoft.com/office/drawing/2014/main" id="{F58A6D84-485C-32A0-1EE6-272CB7E5AAA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1000" y="2590801"/>
                <a:ext cx="639469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C</a:t>
                </a:r>
                <a:r>
                  <a:rPr lang="en-US" altLang="en-US" sz="2400" i="1"/>
                  <a:t>ij</a:t>
                </a:r>
              </a:p>
            </p:txBody>
          </p:sp>
          <p:sp>
            <p:nvSpPr>
              <p:cNvPr id="44046" name="TextBox 32">
                <a:extLst>
                  <a:ext uri="{FF2B5EF4-FFF2-40B4-BE49-F238E27FC236}">
                    <a16:creationId xmlns:a16="http://schemas.microsoft.com/office/drawing/2014/main" id="{9AE0E6BE-A863-9D92-CD02-DD98209E71B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76400" y="4876799"/>
                <a:ext cx="639469" cy="6155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/>
                  <a:t>C</a:t>
                </a:r>
                <a:r>
                  <a:rPr lang="en-US" altLang="en-US" sz="2400" i="1"/>
                  <a:t>ji</a:t>
                </a:r>
              </a:p>
            </p:txBody>
          </p:sp>
        </p:grpSp>
        <p:sp>
          <p:nvSpPr>
            <p:cNvPr id="44036" name="TextBox 37">
              <a:extLst>
                <a:ext uri="{FF2B5EF4-FFF2-40B4-BE49-F238E27FC236}">
                  <a16:creationId xmlns:a16="http://schemas.microsoft.com/office/drawing/2014/main" id="{CB0DCFF5-6C28-DB64-B123-4B4CC41CB2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95800" y="1905000"/>
              <a:ext cx="1800355" cy="11079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[</a:t>
              </a:r>
              <a:r>
                <a:rPr lang="en-US" altLang="en-US" sz="2400">
                  <a:solidFill>
                    <a:srgbClr val="FF0000"/>
                  </a:solidFill>
                </a:rPr>
                <a:t>$701</a:t>
              </a:r>
              <a:r>
                <a:rPr lang="en-US" altLang="en-US" sz="2400"/>
                <a:t>,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100 iPhones]</a:t>
              </a:r>
            </a:p>
          </p:txBody>
        </p:sp>
        <p:sp>
          <p:nvSpPr>
            <p:cNvPr id="44037" name="TextBox 38">
              <a:extLst>
                <a:ext uri="{FF2B5EF4-FFF2-40B4-BE49-F238E27FC236}">
                  <a16:creationId xmlns:a16="http://schemas.microsoft.com/office/drawing/2014/main" id="{2D740DA4-4CA3-027C-D597-F01B752A3C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2000" y="5334000"/>
              <a:ext cx="2666274" cy="533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 dirty="0">
                  <a:solidFill>
                    <a:srgbClr val="000000"/>
                  </a:solidFill>
                </a:rPr>
                <a:t>[$600, 50 Androids]</a:t>
              </a:r>
            </a:p>
          </p:txBody>
        </p:sp>
        <p:sp>
          <p:nvSpPr>
            <p:cNvPr id="44038" name="TextBox 39">
              <a:extLst>
                <a:ext uri="{FF2B5EF4-FFF2-40B4-BE49-F238E27FC236}">
                  <a16:creationId xmlns:a16="http://schemas.microsoft.com/office/drawing/2014/main" id="{8EBC294D-3B0E-989F-C716-CEBB72D685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9600" y="3276600"/>
              <a:ext cx="1158852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000000"/>
                  </a:solidFill>
                </a:rPr>
                <a:t>[empty]</a:t>
              </a:r>
            </a:p>
          </p:txBody>
        </p:sp>
        <p:sp>
          <p:nvSpPr>
            <p:cNvPr id="44039" name="TextBox 40">
              <a:extLst>
                <a:ext uri="{FF2B5EF4-FFF2-40B4-BE49-F238E27FC236}">
                  <a16:creationId xmlns:a16="http://schemas.microsoft.com/office/drawing/2014/main" id="{7004FB86-A24E-7D01-4E7C-42FCA1FD7B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0600" y="3657600"/>
              <a:ext cx="3657600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</a:rPr>
                <a:t>[$299, Order Android ]</a:t>
              </a:r>
            </a:p>
          </p:txBody>
        </p:sp>
        <p:sp>
          <p:nvSpPr>
            <p:cNvPr id="44040" name="TextBox 41">
              <a:extLst>
                <a:ext uri="{FF2B5EF4-FFF2-40B4-BE49-F238E27FC236}">
                  <a16:creationId xmlns:a16="http://schemas.microsoft.com/office/drawing/2014/main" id="{9F27F3AA-9975-AEE1-1C7C-CD3590C56F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7600" y="6172199"/>
              <a:ext cx="2801303" cy="6155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b="1"/>
                <a:t>[Global Snapshot 1]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6055</TotalTime>
  <Words>2703</Words>
  <Application>Microsoft Office PowerPoint</Application>
  <PresentationFormat>On-screen Show (16:9)</PresentationFormat>
  <Paragraphs>584</Paragraphs>
  <Slides>52</Slides>
  <Notes>52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ＭＳ Ｐゴシック</vt:lpstr>
      <vt:lpstr>ＭＳ Ｐゴシック</vt:lpstr>
      <vt:lpstr>Arial</vt:lpstr>
      <vt:lpstr>Symbol</vt:lpstr>
      <vt:lpstr>Times New Roman</vt:lpstr>
      <vt:lpstr>Whitney BlackSC</vt:lpstr>
      <vt:lpstr>Whitney-BlackSC</vt:lpstr>
      <vt:lpstr>Wingdings</vt:lpstr>
      <vt:lpstr>Default Design</vt:lpstr>
      <vt:lpstr>PowerPoint Presentation</vt:lpstr>
      <vt:lpstr>Here’s a Snapshot</vt:lpstr>
      <vt:lpstr>Distributed Snapshot</vt:lpstr>
      <vt:lpstr>In the Cloud</vt:lpstr>
      <vt:lpstr>What’s a Global Snapshot?</vt:lpstr>
      <vt:lpstr>Obvious First Solution</vt:lpstr>
      <vt:lpstr>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Moving from State to State</vt:lpstr>
      <vt:lpstr>System Model</vt:lpstr>
      <vt:lpstr>Requirements</vt:lpstr>
      <vt:lpstr>Chandy-Lamport Global Snapshot Algorithm</vt:lpstr>
      <vt:lpstr>Chandy-Lamport Global Snapshot Algorithm (2)</vt:lpstr>
      <vt:lpstr>Chandy-Lamport Global Snapshot Algorithm (3)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Algorithm has Terminated</vt:lpstr>
      <vt:lpstr>Collect the Global Snapshot Pieces</vt:lpstr>
      <vt:lpstr>Next</vt:lpstr>
      <vt:lpstr>Cuts</vt:lpstr>
      <vt:lpstr>Consistent Cuts</vt:lpstr>
      <vt:lpstr>Example</vt:lpstr>
      <vt:lpstr>Our Global Snapshot Example … </vt:lpstr>
      <vt:lpstr>… is causally correct</vt:lpstr>
      <vt:lpstr>In fact…</vt:lpstr>
      <vt:lpstr>Chandy-Lamport Global Snapshot algorithm creates a consistent cut </vt:lpstr>
      <vt:lpstr>Chandy-Lamport Global Snapshot algorithm creates a consistent cut</vt:lpstr>
      <vt:lpstr>Next</vt:lpstr>
      <vt:lpstr>“Correctness” in Distributed Systems</vt:lpstr>
      <vt:lpstr>Liveness</vt:lpstr>
      <vt:lpstr>Liveness: Examples</vt:lpstr>
      <vt:lpstr>Safety</vt:lpstr>
      <vt:lpstr>Safety: Examples</vt:lpstr>
      <vt:lpstr>Can’t we Guarantee both?</vt:lpstr>
      <vt:lpstr>In the language of Global States</vt:lpstr>
      <vt:lpstr>Using Global Snapshot Algorithm</vt:lpstr>
      <vt:lpstr>Summary</vt:lpstr>
      <vt:lpstr>PowerPoint Presentation</vt:lpstr>
    </vt:vector>
  </TitlesOfParts>
  <Company>CUCS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Indranil</dc:creator>
  <cp:lastModifiedBy>Bansidhar Joshi</cp:lastModifiedBy>
  <cp:revision>1058</cp:revision>
  <dcterms:created xsi:type="dcterms:W3CDTF">2011-01-15T17:00:17Z</dcterms:created>
  <dcterms:modified xsi:type="dcterms:W3CDTF">2023-12-23T06:21:00Z</dcterms:modified>
</cp:coreProperties>
</file>